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914" r:id="rId2"/>
  </p:sldMasterIdLst>
  <p:notesMasterIdLst>
    <p:notesMasterId r:id="rId30"/>
  </p:notesMasterIdLst>
  <p:sldIdLst>
    <p:sldId id="263" r:id="rId3"/>
    <p:sldId id="264" r:id="rId4"/>
    <p:sldId id="265" r:id="rId5"/>
    <p:sldId id="482" r:id="rId6"/>
    <p:sldId id="266" r:id="rId7"/>
    <p:sldId id="257" r:id="rId8"/>
    <p:sldId id="487" r:id="rId9"/>
    <p:sldId id="496" r:id="rId10"/>
    <p:sldId id="267" r:id="rId11"/>
    <p:sldId id="259" r:id="rId12"/>
    <p:sldId id="486" r:id="rId13"/>
    <p:sldId id="498" r:id="rId14"/>
    <p:sldId id="500" r:id="rId15"/>
    <p:sldId id="490" r:id="rId16"/>
    <p:sldId id="494" r:id="rId17"/>
    <p:sldId id="483" r:id="rId18"/>
    <p:sldId id="502" r:id="rId19"/>
    <p:sldId id="501" r:id="rId20"/>
    <p:sldId id="503" r:id="rId21"/>
    <p:sldId id="488" r:id="rId22"/>
    <p:sldId id="491" r:id="rId23"/>
    <p:sldId id="492" r:id="rId24"/>
    <p:sldId id="493" r:id="rId25"/>
    <p:sldId id="495" r:id="rId26"/>
    <p:sldId id="287" r:id="rId27"/>
    <p:sldId id="506" r:id="rId28"/>
    <p:sldId id="50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9B8C1D-F83C-8F77-5D3E-F7D6F256D37A}" v="42" dt="2024-10-21T00:25:23.277"/>
    <p1510:client id="{6CC76B81-E1D2-953D-43D8-6BAE7D153A49}" v="1367" dt="2024-10-20T23:15:13.293"/>
    <p1510:client id="{77290295-C842-3E6D-DE19-7AF162D49F37}" v="255" dt="2024-10-20T23:37:51.580"/>
    <p1510:client id="{8268A7BE-A883-439E-B1B3-C73C07005AD4}" v="1552" dt="2024-10-21T06:01:02.075"/>
    <p1510:client id="{8BC8BC04-5753-DEBE-6E8C-0CDCE1117A50}" v="498" dt="2024-10-21T01:10:44.493"/>
    <p1510:client id="{C4DD9238-497D-18FA-B39D-2B23E314256E}" v="457" dt="2024-10-21T16:23:00.945"/>
    <p1510:client id="{D64F6302-C2B9-6747-97B6-63ACC3A8D3EF}" v="1265" dt="2024-10-21T00:09:20.902"/>
    <p1510:client id="{E1822021-6432-3D15-8746-21CA5D07D6EE}" v="448" dt="2024-10-21T00:32:09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8983" autoAdjust="0"/>
  </p:normalViewPr>
  <p:slideViewPr>
    <p:cSldViewPr snapToGrid="0">
      <p:cViewPr varScale="1">
        <p:scale>
          <a:sx n="138" d="100"/>
          <a:sy n="138" d="100"/>
        </p:scale>
        <p:origin x="10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heenyasin75@gmail.com" userId="S::urn:spo:guest#maaheenyasin75@gmail.com::" providerId="AD" clId="Web-{77290295-C842-3E6D-DE19-7AF162D49F37}"/>
    <pc:docChg chg="addSld delSld modSld">
      <pc:chgData name="maaheenyasin75@gmail.com" userId="S::urn:spo:guest#maaheenyasin75@gmail.com::" providerId="AD" clId="Web-{77290295-C842-3E6D-DE19-7AF162D49F37}" dt="2024-10-20T23:37:51.580" v="251"/>
      <pc:docMkLst>
        <pc:docMk/>
      </pc:docMkLst>
      <pc:sldChg chg="addSp delSp modSp">
        <pc:chgData name="maaheenyasin75@gmail.com" userId="S::urn:spo:guest#maaheenyasin75@gmail.com::" providerId="AD" clId="Web-{77290295-C842-3E6D-DE19-7AF162D49F37}" dt="2024-10-20T23:33:41.045" v="245" actId="20577"/>
        <pc:sldMkLst>
          <pc:docMk/>
          <pc:sldMk cId="1278198723" sldId="287"/>
        </pc:sldMkLst>
        <pc:spChg chg="add del mod">
          <ac:chgData name="maaheenyasin75@gmail.com" userId="S::urn:spo:guest#maaheenyasin75@gmail.com::" providerId="AD" clId="Web-{77290295-C842-3E6D-DE19-7AF162D49F37}" dt="2024-10-20T23:23:24.567" v="115"/>
          <ac:spMkLst>
            <pc:docMk/>
            <pc:sldMk cId="1278198723" sldId="287"/>
            <ac:spMk id="3" creationId="{72876151-5CFD-83FD-032C-3E3CC0D798BA}"/>
          </ac:spMkLst>
        </pc:spChg>
        <pc:spChg chg="add del mod">
          <ac:chgData name="maaheenyasin75@gmail.com" userId="S::urn:spo:guest#maaheenyasin75@gmail.com::" providerId="AD" clId="Web-{77290295-C842-3E6D-DE19-7AF162D49F37}" dt="2024-10-20T23:23:16.614" v="113"/>
          <ac:spMkLst>
            <pc:docMk/>
            <pc:sldMk cId="1278198723" sldId="287"/>
            <ac:spMk id="6" creationId="{251A5062-FD62-55C9-9C83-171C1726FDEA}"/>
          </ac:spMkLst>
        </pc:spChg>
        <pc:spChg chg="add mod ord">
          <ac:chgData name="maaheenyasin75@gmail.com" userId="S::urn:spo:guest#maaheenyasin75@gmail.com::" providerId="AD" clId="Web-{77290295-C842-3E6D-DE19-7AF162D49F37}" dt="2024-10-20T23:24:14.427" v="122"/>
          <ac:spMkLst>
            <pc:docMk/>
            <pc:sldMk cId="1278198723" sldId="287"/>
            <ac:spMk id="7" creationId="{0DC09CC6-1929-1B53-FE52-8FFC7FE277C0}"/>
          </ac:spMkLst>
        </pc:spChg>
        <pc:spChg chg="add del mod">
          <ac:chgData name="maaheenyasin75@gmail.com" userId="S::urn:spo:guest#maaheenyasin75@gmail.com::" providerId="AD" clId="Web-{77290295-C842-3E6D-DE19-7AF162D49F37}" dt="2024-10-20T23:24:26.568" v="125"/>
          <ac:spMkLst>
            <pc:docMk/>
            <pc:sldMk cId="1278198723" sldId="287"/>
            <ac:spMk id="9" creationId="{0824EF00-85E3-5D16-A30F-81841FF821ED}"/>
          </ac:spMkLst>
        </pc:spChg>
        <pc:spChg chg="add mod ord">
          <ac:chgData name="maaheenyasin75@gmail.com" userId="S::urn:spo:guest#maaheenyasin75@gmail.com::" providerId="AD" clId="Web-{77290295-C842-3E6D-DE19-7AF162D49F37}" dt="2024-10-20T23:33:27.701" v="242" actId="1076"/>
          <ac:spMkLst>
            <pc:docMk/>
            <pc:sldMk cId="1278198723" sldId="287"/>
            <ac:spMk id="10" creationId="{CCD2F86A-9129-7483-1DF9-3BDB13F9B39C}"/>
          </ac:spMkLst>
        </pc:spChg>
        <pc:spChg chg="add del mod">
          <ac:chgData name="maaheenyasin75@gmail.com" userId="S::urn:spo:guest#maaheenyasin75@gmail.com::" providerId="AD" clId="Web-{77290295-C842-3E6D-DE19-7AF162D49F37}" dt="2024-10-20T23:27:42.649" v="158"/>
          <ac:spMkLst>
            <pc:docMk/>
            <pc:sldMk cId="1278198723" sldId="287"/>
            <ac:spMk id="13" creationId="{21217BFA-1BEA-B940-D0C9-CA318E912B97}"/>
          </ac:spMkLst>
        </pc:spChg>
        <pc:spChg chg="add del mod">
          <ac:chgData name="maaheenyasin75@gmail.com" userId="S::urn:spo:guest#maaheenyasin75@gmail.com::" providerId="AD" clId="Web-{77290295-C842-3E6D-DE19-7AF162D49F37}" dt="2024-10-20T23:27:56.368" v="161"/>
          <ac:spMkLst>
            <pc:docMk/>
            <pc:sldMk cId="1278198723" sldId="287"/>
            <ac:spMk id="15" creationId="{5AF5A822-BC9F-1DA4-4AE1-9A311F1E51A7}"/>
          </ac:spMkLst>
        </pc:spChg>
        <pc:spChg chg="add mod">
          <ac:chgData name="maaheenyasin75@gmail.com" userId="S::urn:spo:guest#maaheenyasin75@gmail.com::" providerId="AD" clId="Web-{77290295-C842-3E6D-DE19-7AF162D49F37}" dt="2024-10-20T23:29:03.025" v="175"/>
          <ac:spMkLst>
            <pc:docMk/>
            <pc:sldMk cId="1278198723" sldId="287"/>
            <ac:spMk id="17" creationId="{1F4259E7-7EA1-039A-702C-B9F51F2B9210}"/>
          </ac:spMkLst>
        </pc:spChg>
        <pc:spChg chg="add mod">
          <ac:chgData name="maaheenyasin75@gmail.com" userId="S::urn:spo:guest#maaheenyasin75@gmail.com::" providerId="AD" clId="Web-{77290295-C842-3E6D-DE19-7AF162D49F37}" dt="2024-10-20T23:33:20.122" v="241"/>
          <ac:spMkLst>
            <pc:docMk/>
            <pc:sldMk cId="1278198723" sldId="287"/>
            <ac:spMk id="18" creationId="{7EE43E31-70FD-2CCA-DB4C-B5BD33ED426A}"/>
          </ac:spMkLst>
        </pc:spChg>
        <pc:spChg chg="mod">
          <ac:chgData name="maaheenyasin75@gmail.com" userId="S::urn:spo:guest#maaheenyasin75@gmail.com::" providerId="AD" clId="Web-{77290295-C842-3E6D-DE19-7AF162D49F37}" dt="2024-10-20T23:30:25.057" v="179" actId="20577"/>
          <ac:spMkLst>
            <pc:docMk/>
            <pc:sldMk cId="1278198723" sldId="287"/>
            <ac:spMk id="137" creationId="{7574CEC2-3920-9E1F-1DC2-7551B8D28131}"/>
          </ac:spMkLst>
        </pc:spChg>
        <pc:spChg chg="mod">
          <ac:chgData name="maaheenyasin75@gmail.com" userId="S::urn:spo:guest#maaheenyasin75@gmail.com::" providerId="AD" clId="Web-{77290295-C842-3E6D-DE19-7AF162D49F37}" dt="2024-10-20T23:33:41.045" v="245" actId="20577"/>
          <ac:spMkLst>
            <pc:docMk/>
            <pc:sldMk cId="1278198723" sldId="287"/>
            <ac:spMk id="141" creationId="{3AB5C4FD-1C4E-72A5-479C-56B52402F1F1}"/>
          </ac:spMkLst>
        </pc:spChg>
        <pc:spChg chg="mod">
          <ac:chgData name="maaheenyasin75@gmail.com" userId="S::urn:spo:guest#maaheenyasin75@gmail.com::" providerId="AD" clId="Web-{77290295-C842-3E6D-DE19-7AF162D49F37}" dt="2024-10-20T23:32:51.872" v="235" actId="1076"/>
          <ac:spMkLst>
            <pc:docMk/>
            <pc:sldMk cId="1278198723" sldId="287"/>
            <ac:spMk id="146" creationId="{F2A039BC-EA78-7EE5-5BCD-6445C12EFA5F}"/>
          </ac:spMkLst>
        </pc:spChg>
        <pc:spChg chg="del mod">
          <ac:chgData name="maaheenyasin75@gmail.com" userId="S::urn:spo:guest#maaheenyasin75@gmail.com::" providerId="AD" clId="Web-{77290295-C842-3E6D-DE19-7AF162D49F37}" dt="2024-10-20T23:23:11.551" v="111"/>
          <ac:spMkLst>
            <pc:docMk/>
            <pc:sldMk cId="1278198723" sldId="287"/>
            <ac:spMk id="147" creationId="{063DDA4C-AD55-B53D-8A28-95C0BBBBA27A}"/>
          </ac:spMkLst>
        </pc:spChg>
        <pc:spChg chg="del">
          <ac:chgData name="maaheenyasin75@gmail.com" userId="S::urn:spo:guest#maaheenyasin75@gmail.com::" providerId="AD" clId="Web-{77290295-C842-3E6D-DE19-7AF162D49F37}" dt="2024-10-20T23:27:46.664" v="159"/>
          <ac:spMkLst>
            <pc:docMk/>
            <pc:sldMk cId="1278198723" sldId="287"/>
            <ac:spMk id="148" creationId="{91D5A8AA-0B24-DA3A-3D0F-D626603B9AA6}"/>
          </ac:spMkLst>
        </pc:spChg>
        <pc:spChg chg="del">
          <ac:chgData name="maaheenyasin75@gmail.com" userId="S::urn:spo:guest#maaheenyasin75@gmail.com::" providerId="AD" clId="Web-{77290295-C842-3E6D-DE19-7AF162D49F37}" dt="2024-10-20T23:22:37.098" v="107"/>
          <ac:spMkLst>
            <pc:docMk/>
            <pc:sldMk cId="1278198723" sldId="287"/>
            <ac:spMk id="241" creationId="{0E49AC42-D7D0-1DBF-DB3D-53AF3A7A582E}"/>
          </ac:spMkLst>
        </pc:spChg>
        <pc:spChg chg="del">
          <ac:chgData name="maaheenyasin75@gmail.com" userId="S::urn:spo:guest#maaheenyasin75@gmail.com::" providerId="AD" clId="Web-{77290295-C842-3E6D-DE19-7AF162D49F37}" dt="2024-10-20T23:22:39.676" v="108"/>
          <ac:spMkLst>
            <pc:docMk/>
            <pc:sldMk cId="1278198723" sldId="287"/>
            <ac:spMk id="304" creationId="{F5CF2189-9396-98CA-20BE-C96BEA962F0F}"/>
          </ac:spMkLst>
        </pc:spChg>
        <pc:picChg chg="add del mod">
          <ac:chgData name="maaheenyasin75@gmail.com" userId="S::urn:spo:guest#maaheenyasin75@gmail.com::" providerId="AD" clId="Web-{77290295-C842-3E6D-DE19-7AF162D49F37}" dt="2024-10-20T23:27:12.633" v="156"/>
          <ac:picMkLst>
            <pc:docMk/>
            <pc:sldMk cId="1278198723" sldId="287"/>
            <ac:picMk id="11" creationId="{2FA540F9-1308-AA89-308A-FD05D061386A}"/>
          </ac:picMkLst>
        </pc:picChg>
        <pc:picChg chg="add mod">
          <ac:chgData name="maaheenyasin75@gmail.com" userId="S::urn:spo:guest#maaheenyasin75@gmail.com::" providerId="AD" clId="Web-{77290295-C842-3E6D-DE19-7AF162D49F37}" dt="2024-10-20T23:32:51.903" v="236" actId="1076"/>
          <ac:picMkLst>
            <pc:docMk/>
            <pc:sldMk cId="1278198723" sldId="287"/>
            <ac:picMk id="16" creationId="{3AA4F0FF-ED01-2442-97C1-541383A5FE5A}"/>
          </ac:picMkLst>
        </pc:picChg>
        <pc:picChg chg="add del">
          <ac:chgData name="maaheenyasin75@gmail.com" userId="S::urn:spo:guest#maaheenyasin75@gmail.com::" providerId="AD" clId="Web-{77290295-C842-3E6D-DE19-7AF162D49F37}" dt="2024-10-20T23:24:17.302" v="123"/>
          <ac:picMkLst>
            <pc:docMk/>
            <pc:sldMk cId="1278198723" sldId="287"/>
            <ac:picMk id="90" creationId="{A9898713-8A99-08D7-637C-53C4E2404ADF}"/>
          </ac:picMkLst>
        </pc:picChg>
        <pc:picChg chg="del">
          <ac:chgData name="maaheenyasin75@gmail.com" userId="S::urn:spo:guest#maaheenyasin75@gmail.com::" providerId="AD" clId="Web-{77290295-C842-3E6D-DE19-7AF162D49F37}" dt="2024-10-20T23:27:15.851" v="157"/>
          <ac:picMkLst>
            <pc:docMk/>
            <pc:sldMk cId="1278198723" sldId="287"/>
            <ac:picMk id="120" creationId="{AC7FDD67-FD6B-557E-102B-1F5EB87B3FD0}"/>
          </ac:picMkLst>
        </pc:picChg>
      </pc:sldChg>
      <pc:sldChg chg="addSp delSp modSp add del replId">
        <pc:chgData name="maaheenyasin75@gmail.com" userId="S::urn:spo:guest#maaheenyasin75@gmail.com::" providerId="AD" clId="Web-{77290295-C842-3E6D-DE19-7AF162D49F37}" dt="2024-10-20T23:37:51.580" v="251"/>
        <pc:sldMkLst>
          <pc:docMk/>
          <pc:sldMk cId="3318033362" sldId="499"/>
        </pc:sldMkLst>
        <pc:spChg chg="del">
          <ac:chgData name="maaheenyasin75@gmail.com" userId="S::urn:spo:guest#maaheenyasin75@gmail.com::" providerId="AD" clId="Web-{77290295-C842-3E6D-DE19-7AF162D49F37}" dt="2024-10-20T23:37:29.110" v="250"/>
          <ac:spMkLst>
            <pc:docMk/>
            <pc:sldMk cId="3318033362" sldId="499"/>
            <ac:spMk id="2" creationId="{4434DA2E-0CA0-E843-2106-F4B888A7EA5F}"/>
          </ac:spMkLst>
        </pc:spChg>
        <pc:spChg chg="del">
          <ac:chgData name="maaheenyasin75@gmail.com" userId="S::urn:spo:guest#maaheenyasin75@gmail.com::" providerId="AD" clId="Web-{77290295-C842-3E6D-DE19-7AF162D49F37}" dt="2024-10-20T23:37:27.189" v="249"/>
          <ac:spMkLst>
            <pc:docMk/>
            <pc:sldMk cId="3318033362" sldId="499"/>
            <ac:spMk id="3" creationId="{C07062A5-951E-6196-52F2-CA1EF53DEF7C}"/>
          </ac:spMkLst>
        </pc:spChg>
        <pc:spChg chg="add mod">
          <ac:chgData name="maaheenyasin75@gmail.com" userId="S::urn:spo:guest#maaheenyasin75@gmail.com::" providerId="AD" clId="Web-{77290295-C842-3E6D-DE19-7AF162D49F37}" dt="2024-10-20T23:37:27.189" v="249"/>
          <ac:spMkLst>
            <pc:docMk/>
            <pc:sldMk cId="3318033362" sldId="499"/>
            <ac:spMk id="5" creationId="{4760B6B6-1A62-C246-BD95-F085840347BF}"/>
          </ac:spMkLst>
        </pc:spChg>
        <pc:spChg chg="add mod">
          <ac:chgData name="maaheenyasin75@gmail.com" userId="S::urn:spo:guest#maaheenyasin75@gmail.com::" providerId="AD" clId="Web-{77290295-C842-3E6D-DE19-7AF162D49F37}" dt="2024-10-20T23:37:29.110" v="250"/>
          <ac:spMkLst>
            <pc:docMk/>
            <pc:sldMk cId="3318033362" sldId="499"/>
            <ac:spMk id="8" creationId="{2BB379E4-79F6-5CC4-E40A-0DEDAAC877A1}"/>
          </ac:spMkLst>
        </pc:spChg>
      </pc:sldChg>
      <pc:sldChg chg="new del">
        <pc:chgData name="maaheenyasin75@gmail.com" userId="S::urn:spo:guest#maaheenyasin75@gmail.com::" providerId="AD" clId="Web-{77290295-C842-3E6D-DE19-7AF162D49F37}" dt="2024-10-20T23:37:16.313" v="247"/>
        <pc:sldMkLst>
          <pc:docMk/>
          <pc:sldMk cId="4058720661" sldId="499"/>
        </pc:sldMkLst>
      </pc:sldChg>
    </pc:docChg>
  </pc:docChgLst>
  <pc:docChgLst>
    <pc:chgData name="Jiachen Huang" userId="S::jha427@sfu.ca::31f65cdd-d4ce-4259-ab2b-76234a41b1b6" providerId="AD" clId="Web-{C4DD9238-497D-18FA-B39D-2B23E314256E}"/>
    <pc:docChg chg="delSld modSld">
      <pc:chgData name="Jiachen Huang" userId="S::jha427@sfu.ca::31f65cdd-d4ce-4259-ab2b-76234a41b1b6" providerId="AD" clId="Web-{C4DD9238-497D-18FA-B39D-2B23E314256E}" dt="2024-10-21T16:23:00.945" v="279"/>
      <pc:docMkLst>
        <pc:docMk/>
      </pc:docMkLst>
      <pc:sldChg chg="addSp modSp addAnim">
        <pc:chgData name="Jiachen Huang" userId="S::jha427@sfu.ca::31f65cdd-d4ce-4259-ab2b-76234a41b1b6" providerId="AD" clId="Web-{C4DD9238-497D-18FA-B39D-2B23E314256E}" dt="2024-10-21T15:35:15.442" v="236" actId="1076"/>
        <pc:sldMkLst>
          <pc:docMk/>
          <pc:sldMk cId="3557919800" sldId="257"/>
        </pc:sldMkLst>
        <pc:spChg chg="mod">
          <ac:chgData name="Jiachen Huang" userId="S::jha427@sfu.ca::31f65cdd-d4ce-4259-ab2b-76234a41b1b6" providerId="AD" clId="Web-{C4DD9238-497D-18FA-B39D-2B23E314256E}" dt="2024-10-21T15:35:01.551" v="235" actId="14100"/>
          <ac:spMkLst>
            <pc:docMk/>
            <pc:sldMk cId="3557919800" sldId="257"/>
            <ac:spMk id="3" creationId="{1D0A0106-F7E3-0EF5-051F-D0D8186325A9}"/>
          </ac:spMkLst>
        </pc:spChg>
        <pc:spChg chg="add mod">
          <ac:chgData name="Jiachen Huang" userId="S::jha427@sfu.ca::31f65cdd-d4ce-4259-ab2b-76234a41b1b6" providerId="AD" clId="Web-{C4DD9238-497D-18FA-B39D-2B23E314256E}" dt="2024-10-21T15:35:15.442" v="236" actId="1076"/>
          <ac:spMkLst>
            <pc:docMk/>
            <pc:sldMk cId="3557919800" sldId="257"/>
            <ac:spMk id="4" creationId="{6D348D49-497D-3DDD-274B-5A556B55032E}"/>
          </ac:spMkLst>
        </pc:spChg>
        <pc:spChg chg="add mod">
          <ac:chgData name="Jiachen Huang" userId="S::jha427@sfu.ca::31f65cdd-d4ce-4259-ab2b-76234a41b1b6" providerId="AD" clId="Web-{C4DD9238-497D-18FA-B39D-2B23E314256E}" dt="2024-10-21T15:34:20.535" v="225" actId="20577"/>
          <ac:spMkLst>
            <pc:docMk/>
            <pc:sldMk cId="3557919800" sldId="257"/>
            <ac:spMk id="5" creationId="{13297E79-FA13-EB5B-DA2D-3DE0D3A6A905}"/>
          </ac:spMkLst>
        </pc:spChg>
        <pc:spChg chg="add mod">
          <ac:chgData name="Jiachen Huang" userId="S::jha427@sfu.ca::31f65cdd-d4ce-4259-ab2b-76234a41b1b6" providerId="AD" clId="Web-{C4DD9238-497D-18FA-B39D-2B23E314256E}" dt="2024-10-21T15:34:29.941" v="229" actId="20577"/>
          <ac:spMkLst>
            <pc:docMk/>
            <pc:sldMk cId="3557919800" sldId="257"/>
            <ac:spMk id="6" creationId="{F4BF747D-5A22-FAA6-8178-3DF7144CAED8}"/>
          </ac:spMkLst>
        </pc:spChg>
      </pc:sldChg>
      <pc:sldChg chg="addSp modSp">
        <pc:chgData name="Jiachen Huang" userId="S::jha427@sfu.ca::31f65cdd-d4ce-4259-ab2b-76234a41b1b6" providerId="AD" clId="Web-{C4DD9238-497D-18FA-B39D-2B23E314256E}" dt="2024-10-21T16:02:26.789" v="276"/>
        <pc:sldMkLst>
          <pc:docMk/>
          <pc:sldMk cId="201206072" sldId="259"/>
        </pc:sldMkLst>
        <pc:spChg chg="mod">
          <ac:chgData name="Jiachen Huang" userId="S::jha427@sfu.ca::31f65cdd-d4ce-4259-ab2b-76234a41b1b6" providerId="AD" clId="Web-{C4DD9238-497D-18FA-B39D-2B23E314256E}" dt="2024-10-21T16:02:26.789" v="276"/>
          <ac:spMkLst>
            <pc:docMk/>
            <pc:sldMk cId="201206072" sldId="259"/>
            <ac:spMk id="3" creationId="{00CD81EC-391A-1D0B-B2DB-E1C8D122D32C}"/>
          </ac:spMkLst>
        </pc:spChg>
        <pc:spChg chg="mod">
          <ac:chgData name="Jiachen Huang" userId="S::jha427@sfu.ca::31f65cdd-d4ce-4259-ab2b-76234a41b1b6" providerId="AD" clId="Web-{C4DD9238-497D-18FA-B39D-2B23E314256E}" dt="2024-10-21T16:01:44.039" v="262" actId="1076"/>
          <ac:spMkLst>
            <pc:docMk/>
            <pc:sldMk cId="201206072" sldId="259"/>
            <ac:spMk id="4" creationId="{95DE65FD-4A5E-5F9B-9590-71CADBF50B7C}"/>
          </ac:spMkLst>
        </pc:spChg>
        <pc:spChg chg="mod">
          <ac:chgData name="Jiachen Huang" userId="S::jha427@sfu.ca::31f65cdd-d4ce-4259-ab2b-76234a41b1b6" providerId="AD" clId="Web-{C4DD9238-497D-18FA-B39D-2B23E314256E}" dt="2024-10-21T16:02:26.789" v="275"/>
          <ac:spMkLst>
            <pc:docMk/>
            <pc:sldMk cId="201206072" sldId="259"/>
            <ac:spMk id="5" creationId="{B0961F27-6531-5A1F-7A28-55D5AB597788}"/>
          </ac:spMkLst>
        </pc:spChg>
        <pc:spChg chg="mod">
          <ac:chgData name="Jiachen Huang" userId="S::jha427@sfu.ca::31f65cdd-d4ce-4259-ab2b-76234a41b1b6" providerId="AD" clId="Web-{C4DD9238-497D-18FA-B39D-2B23E314256E}" dt="2024-10-21T16:01:44.039" v="263" actId="1076"/>
          <ac:spMkLst>
            <pc:docMk/>
            <pc:sldMk cId="201206072" sldId="259"/>
            <ac:spMk id="6" creationId="{E0B939C5-B319-0D51-11EB-AB2E7D342DEB}"/>
          </ac:spMkLst>
        </pc:spChg>
        <pc:spChg chg="mod">
          <ac:chgData name="Jiachen Huang" userId="S::jha427@sfu.ca::31f65cdd-d4ce-4259-ab2b-76234a41b1b6" providerId="AD" clId="Web-{C4DD9238-497D-18FA-B39D-2B23E314256E}" dt="2024-10-21T16:02:26.789" v="274"/>
          <ac:spMkLst>
            <pc:docMk/>
            <pc:sldMk cId="201206072" sldId="259"/>
            <ac:spMk id="7" creationId="{4E258649-60CB-13D9-F643-8726BC0C0229}"/>
          </ac:spMkLst>
        </pc:spChg>
        <pc:spChg chg="add mod">
          <ac:chgData name="Jiachen Huang" userId="S::jha427@sfu.ca::31f65cdd-d4ce-4259-ab2b-76234a41b1b6" providerId="AD" clId="Web-{C4DD9238-497D-18FA-B39D-2B23E314256E}" dt="2024-10-21T16:01:57.383" v="270" actId="20577"/>
          <ac:spMkLst>
            <pc:docMk/>
            <pc:sldMk cId="201206072" sldId="259"/>
            <ac:spMk id="9" creationId="{82E0B4F4-909E-2275-42B5-565470860EAC}"/>
          </ac:spMkLst>
        </pc:spChg>
      </pc:sldChg>
      <pc:sldChg chg="delSp modSp">
        <pc:chgData name="Jiachen Huang" userId="S::jha427@sfu.ca::31f65cdd-d4ce-4259-ab2b-76234a41b1b6" providerId="AD" clId="Web-{C4DD9238-497D-18FA-B39D-2B23E314256E}" dt="2024-10-21T00:58:21.504" v="33"/>
        <pc:sldMkLst>
          <pc:docMk/>
          <pc:sldMk cId="2125938132" sldId="263"/>
        </pc:sldMkLst>
        <pc:spChg chg="mod">
          <ac:chgData name="Jiachen Huang" userId="S::jha427@sfu.ca::31f65cdd-d4ce-4259-ab2b-76234a41b1b6" providerId="AD" clId="Web-{C4DD9238-497D-18FA-B39D-2B23E314256E}" dt="2024-10-21T00:58:19.942" v="32" actId="1076"/>
          <ac:spMkLst>
            <pc:docMk/>
            <pc:sldMk cId="2125938132" sldId="263"/>
            <ac:spMk id="19" creationId="{77088CCD-927A-495C-B2BE-CC9BDBA88059}"/>
          </ac:spMkLst>
        </pc:spChg>
        <pc:spChg chg="del">
          <ac:chgData name="Jiachen Huang" userId="S::jha427@sfu.ca::31f65cdd-d4ce-4259-ab2b-76234a41b1b6" providerId="AD" clId="Web-{C4DD9238-497D-18FA-B39D-2B23E314256E}" dt="2024-10-21T00:58:21.504" v="33"/>
          <ac:spMkLst>
            <pc:docMk/>
            <pc:sldMk cId="2125938132" sldId="263"/>
            <ac:spMk id="23" creationId="{6990FC83-1F70-4298-95A8-024851A20145}"/>
          </ac:spMkLst>
        </pc:spChg>
      </pc:sldChg>
      <pc:sldChg chg="modSp">
        <pc:chgData name="Jiachen Huang" userId="S::jha427@sfu.ca::31f65cdd-d4ce-4259-ab2b-76234a41b1b6" providerId="AD" clId="Web-{C4DD9238-497D-18FA-B39D-2B23E314256E}" dt="2024-10-21T00:58:51.520" v="37" actId="1076"/>
        <pc:sldMkLst>
          <pc:docMk/>
          <pc:sldMk cId="2006443390" sldId="264"/>
        </pc:sldMkLst>
        <pc:spChg chg="mod">
          <ac:chgData name="Jiachen Huang" userId="S::jha427@sfu.ca::31f65cdd-d4ce-4259-ab2b-76234a41b1b6" providerId="AD" clId="Web-{C4DD9238-497D-18FA-B39D-2B23E314256E}" dt="2024-10-21T00:58:36.614" v="34" actId="1076"/>
          <ac:spMkLst>
            <pc:docMk/>
            <pc:sldMk cId="2006443390" sldId="264"/>
            <ac:spMk id="3" creationId="{A67E6397-F58E-408F-9B19-46C4ABFA4392}"/>
          </ac:spMkLst>
        </pc:spChg>
        <pc:spChg chg="mod">
          <ac:chgData name="Jiachen Huang" userId="S::jha427@sfu.ca::31f65cdd-d4ce-4259-ab2b-76234a41b1b6" providerId="AD" clId="Web-{C4DD9238-497D-18FA-B39D-2B23E314256E}" dt="2024-10-21T00:58:40.270" v="35" actId="1076"/>
          <ac:spMkLst>
            <pc:docMk/>
            <pc:sldMk cId="2006443390" sldId="264"/>
            <ac:spMk id="6" creationId="{217F3152-855A-404A-AF5D-C4D669C99774}"/>
          </ac:spMkLst>
        </pc:spChg>
        <pc:spChg chg="mod">
          <ac:chgData name="Jiachen Huang" userId="S::jha427@sfu.ca::31f65cdd-d4ce-4259-ab2b-76234a41b1b6" providerId="AD" clId="Web-{C4DD9238-497D-18FA-B39D-2B23E314256E}" dt="2024-10-21T00:58:43.395" v="36" actId="1076"/>
          <ac:spMkLst>
            <pc:docMk/>
            <pc:sldMk cId="2006443390" sldId="264"/>
            <ac:spMk id="9" creationId="{1F1E42D7-E628-4257-8512-193196938735}"/>
          </ac:spMkLst>
        </pc:spChg>
        <pc:grpChg chg="mod">
          <ac:chgData name="Jiachen Huang" userId="S::jha427@sfu.ca::31f65cdd-d4ce-4259-ab2b-76234a41b1b6" providerId="AD" clId="Web-{C4DD9238-497D-18FA-B39D-2B23E314256E}" dt="2024-10-21T00:58:51.520" v="37" actId="1076"/>
          <ac:grpSpMkLst>
            <pc:docMk/>
            <pc:sldMk cId="2006443390" sldId="264"/>
            <ac:grpSpMk id="7" creationId="{E0998AF7-4833-5DA3-580C-9BA7C49190CA}"/>
          </ac:grpSpMkLst>
        </pc:grpChg>
      </pc:sldChg>
      <pc:sldChg chg="addAnim">
        <pc:chgData name="Jiachen Huang" userId="S::jha427@sfu.ca::31f65cdd-d4ce-4259-ab2b-76234a41b1b6" providerId="AD" clId="Web-{C4DD9238-497D-18FA-B39D-2B23E314256E}" dt="2024-10-21T15:21:08.822" v="196"/>
        <pc:sldMkLst>
          <pc:docMk/>
          <pc:sldMk cId="147750999" sldId="266"/>
        </pc:sldMkLst>
      </pc:sldChg>
      <pc:sldChg chg="addAnim">
        <pc:chgData name="Jiachen Huang" userId="S::jha427@sfu.ca::31f65cdd-d4ce-4259-ab2b-76234a41b1b6" providerId="AD" clId="Web-{C4DD9238-497D-18FA-B39D-2B23E314256E}" dt="2024-10-21T16:01:13.492" v="260"/>
        <pc:sldMkLst>
          <pc:docMk/>
          <pc:sldMk cId="1457396390" sldId="267"/>
        </pc:sldMkLst>
      </pc:sldChg>
      <pc:sldChg chg="del">
        <pc:chgData name="Jiachen Huang" userId="S::jha427@sfu.ca::31f65cdd-d4ce-4259-ab2b-76234a41b1b6" providerId="AD" clId="Web-{C4DD9238-497D-18FA-B39D-2B23E314256E}" dt="2024-10-21T00:57:37.285" v="28"/>
        <pc:sldMkLst>
          <pc:docMk/>
          <pc:sldMk cId="2747506578" sldId="271"/>
        </pc:sldMkLst>
      </pc:sldChg>
      <pc:sldChg chg="del">
        <pc:chgData name="Jiachen Huang" userId="S::jha427@sfu.ca::31f65cdd-d4ce-4259-ab2b-76234a41b1b6" providerId="AD" clId="Web-{C4DD9238-497D-18FA-B39D-2B23E314256E}" dt="2024-10-21T00:57:37.285" v="27"/>
        <pc:sldMkLst>
          <pc:docMk/>
          <pc:sldMk cId="2124333083" sldId="272"/>
        </pc:sldMkLst>
      </pc:sldChg>
      <pc:sldChg chg="del">
        <pc:chgData name="Jiachen Huang" userId="S::jha427@sfu.ca::31f65cdd-d4ce-4259-ab2b-76234a41b1b6" providerId="AD" clId="Web-{C4DD9238-497D-18FA-B39D-2B23E314256E}" dt="2024-10-21T00:57:37.192" v="15"/>
        <pc:sldMkLst>
          <pc:docMk/>
          <pc:sldMk cId="1960998119" sldId="282"/>
        </pc:sldMkLst>
      </pc:sldChg>
      <pc:sldChg chg="del">
        <pc:chgData name="Jiachen Huang" userId="S::jha427@sfu.ca::31f65cdd-d4ce-4259-ab2b-76234a41b1b6" providerId="AD" clId="Web-{C4DD9238-497D-18FA-B39D-2B23E314256E}" dt="2024-10-21T00:57:37.192" v="14"/>
        <pc:sldMkLst>
          <pc:docMk/>
          <pc:sldMk cId="1900335518" sldId="283"/>
        </pc:sldMkLst>
      </pc:sldChg>
      <pc:sldChg chg="del">
        <pc:chgData name="Jiachen Huang" userId="S::jha427@sfu.ca::31f65cdd-d4ce-4259-ab2b-76234a41b1b6" providerId="AD" clId="Web-{C4DD9238-497D-18FA-B39D-2B23E314256E}" dt="2024-10-21T00:57:37.207" v="19"/>
        <pc:sldMkLst>
          <pc:docMk/>
          <pc:sldMk cId="3096791439" sldId="289"/>
        </pc:sldMkLst>
      </pc:sldChg>
      <pc:sldChg chg="del">
        <pc:chgData name="Jiachen Huang" userId="S::jha427@sfu.ca::31f65cdd-d4ce-4259-ab2b-76234a41b1b6" providerId="AD" clId="Web-{C4DD9238-497D-18FA-B39D-2B23E314256E}" dt="2024-10-21T00:57:37.192" v="16"/>
        <pc:sldMkLst>
          <pc:docMk/>
          <pc:sldMk cId="2254754303" sldId="295"/>
        </pc:sldMkLst>
      </pc:sldChg>
      <pc:sldChg chg="del">
        <pc:chgData name="Jiachen Huang" userId="S::jha427@sfu.ca::31f65cdd-d4ce-4259-ab2b-76234a41b1b6" providerId="AD" clId="Web-{C4DD9238-497D-18FA-B39D-2B23E314256E}" dt="2024-10-21T00:57:37.160" v="11"/>
        <pc:sldMkLst>
          <pc:docMk/>
          <pc:sldMk cId="2422629955" sldId="301"/>
        </pc:sldMkLst>
      </pc:sldChg>
      <pc:sldChg chg="del">
        <pc:chgData name="Jiachen Huang" userId="S::jha427@sfu.ca::31f65cdd-d4ce-4259-ab2b-76234a41b1b6" providerId="AD" clId="Web-{C4DD9238-497D-18FA-B39D-2B23E314256E}" dt="2024-10-21T00:57:37.270" v="26"/>
        <pc:sldMkLst>
          <pc:docMk/>
          <pc:sldMk cId="99109036" sldId="343"/>
        </pc:sldMkLst>
      </pc:sldChg>
      <pc:sldChg chg="del">
        <pc:chgData name="Jiachen Huang" userId="S::jha427@sfu.ca::31f65cdd-d4ce-4259-ab2b-76234a41b1b6" providerId="AD" clId="Web-{C4DD9238-497D-18FA-B39D-2B23E314256E}" dt="2024-10-21T00:57:37.082" v="0"/>
        <pc:sldMkLst>
          <pc:docMk/>
          <pc:sldMk cId="1519189366" sldId="344"/>
        </pc:sldMkLst>
      </pc:sldChg>
      <pc:sldChg chg="del">
        <pc:chgData name="Jiachen Huang" userId="S::jha427@sfu.ca::31f65cdd-d4ce-4259-ab2b-76234a41b1b6" providerId="AD" clId="Web-{C4DD9238-497D-18FA-B39D-2B23E314256E}" dt="2024-10-21T00:57:37.113" v="4"/>
        <pc:sldMkLst>
          <pc:docMk/>
          <pc:sldMk cId="1300203274" sldId="350"/>
        </pc:sldMkLst>
      </pc:sldChg>
      <pc:sldChg chg="del">
        <pc:chgData name="Jiachen Huang" userId="S::jha427@sfu.ca::31f65cdd-d4ce-4259-ab2b-76234a41b1b6" providerId="AD" clId="Web-{C4DD9238-497D-18FA-B39D-2B23E314256E}" dt="2024-10-21T00:57:37.270" v="25"/>
        <pc:sldMkLst>
          <pc:docMk/>
          <pc:sldMk cId="2676379125" sldId="371"/>
        </pc:sldMkLst>
      </pc:sldChg>
      <pc:sldChg chg="del">
        <pc:chgData name="Jiachen Huang" userId="S::jha427@sfu.ca::31f65cdd-d4ce-4259-ab2b-76234a41b1b6" providerId="AD" clId="Web-{C4DD9238-497D-18FA-B39D-2B23E314256E}" dt="2024-10-21T00:57:37.145" v="10"/>
        <pc:sldMkLst>
          <pc:docMk/>
          <pc:sldMk cId="3938522476" sldId="374"/>
        </pc:sldMkLst>
      </pc:sldChg>
      <pc:sldChg chg="del">
        <pc:chgData name="Jiachen Huang" userId="S::jha427@sfu.ca::31f65cdd-d4ce-4259-ab2b-76234a41b1b6" providerId="AD" clId="Web-{C4DD9238-497D-18FA-B39D-2B23E314256E}" dt="2024-10-21T00:57:37.192" v="17"/>
        <pc:sldMkLst>
          <pc:docMk/>
          <pc:sldMk cId="3652877141" sldId="375"/>
        </pc:sldMkLst>
      </pc:sldChg>
      <pc:sldChg chg="del">
        <pc:chgData name="Jiachen Huang" userId="S::jha427@sfu.ca::31f65cdd-d4ce-4259-ab2b-76234a41b1b6" providerId="AD" clId="Web-{C4DD9238-497D-18FA-B39D-2B23E314256E}" dt="2024-10-21T00:57:37.254" v="24"/>
        <pc:sldMkLst>
          <pc:docMk/>
          <pc:sldMk cId="1959127231" sldId="377"/>
        </pc:sldMkLst>
      </pc:sldChg>
      <pc:sldChg chg="del">
        <pc:chgData name="Jiachen Huang" userId="S::jha427@sfu.ca::31f65cdd-d4ce-4259-ab2b-76234a41b1b6" providerId="AD" clId="Web-{C4DD9238-497D-18FA-B39D-2B23E314256E}" dt="2024-10-21T00:57:37.176" v="12"/>
        <pc:sldMkLst>
          <pc:docMk/>
          <pc:sldMk cId="2322253928" sldId="378"/>
        </pc:sldMkLst>
      </pc:sldChg>
      <pc:sldChg chg="del">
        <pc:chgData name="Jiachen Huang" userId="S::jha427@sfu.ca::31f65cdd-d4ce-4259-ab2b-76234a41b1b6" providerId="AD" clId="Web-{C4DD9238-497D-18FA-B39D-2B23E314256E}" dt="2024-10-21T00:57:37.098" v="2"/>
        <pc:sldMkLst>
          <pc:docMk/>
          <pc:sldMk cId="202886692" sldId="379"/>
        </pc:sldMkLst>
      </pc:sldChg>
      <pc:sldChg chg="del">
        <pc:chgData name="Jiachen Huang" userId="S::jha427@sfu.ca::31f65cdd-d4ce-4259-ab2b-76234a41b1b6" providerId="AD" clId="Web-{C4DD9238-497D-18FA-B39D-2B23E314256E}" dt="2024-10-21T00:57:37.113" v="5"/>
        <pc:sldMkLst>
          <pc:docMk/>
          <pc:sldMk cId="2236123503" sldId="380"/>
        </pc:sldMkLst>
      </pc:sldChg>
      <pc:sldChg chg="del">
        <pc:chgData name="Jiachen Huang" userId="S::jha427@sfu.ca::31f65cdd-d4ce-4259-ab2b-76234a41b1b6" providerId="AD" clId="Web-{C4DD9238-497D-18FA-B39D-2B23E314256E}" dt="2024-10-21T00:57:37.207" v="18"/>
        <pc:sldMkLst>
          <pc:docMk/>
          <pc:sldMk cId="0" sldId="396"/>
        </pc:sldMkLst>
      </pc:sldChg>
      <pc:sldChg chg="del">
        <pc:chgData name="Jiachen Huang" userId="S::jha427@sfu.ca::31f65cdd-d4ce-4259-ab2b-76234a41b1b6" providerId="AD" clId="Web-{C4DD9238-497D-18FA-B39D-2B23E314256E}" dt="2024-10-21T00:57:37.129" v="7"/>
        <pc:sldMkLst>
          <pc:docMk/>
          <pc:sldMk cId="0" sldId="423"/>
        </pc:sldMkLst>
      </pc:sldChg>
      <pc:sldChg chg="del">
        <pc:chgData name="Jiachen Huang" userId="S::jha427@sfu.ca::31f65cdd-d4ce-4259-ab2b-76234a41b1b6" providerId="AD" clId="Web-{C4DD9238-497D-18FA-B39D-2B23E314256E}" dt="2024-10-21T00:57:37.098" v="3"/>
        <pc:sldMkLst>
          <pc:docMk/>
          <pc:sldMk cId="0" sldId="424"/>
        </pc:sldMkLst>
      </pc:sldChg>
      <pc:sldChg chg="del">
        <pc:chgData name="Jiachen Huang" userId="S::jha427@sfu.ca::31f65cdd-d4ce-4259-ab2b-76234a41b1b6" providerId="AD" clId="Web-{C4DD9238-497D-18FA-B39D-2B23E314256E}" dt="2024-10-21T00:57:37.238" v="23"/>
        <pc:sldMkLst>
          <pc:docMk/>
          <pc:sldMk cId="0" sldId="468"/>
        </pc:sldMkLst>
      </pc:sldChg>
      <pc:sldChg chg="del">
        <pc:chgData name="Jiachen Huang" userId="S::jha427@sfu.ca::31f65cdd-d4ce-4259-ab2b-76234a41b1b6" providerId="AD" clId="Web-{C4DD9238-497D-18FA-B39D-2B23E314256E}" dt="2024-10-21T00:57:37.238" v="22"/>
        <pc:sldMkLst>
          <pc:docMk/>
          <pc:sldMk cId="965984797" sldId="469"/>
        </pc:sldMkLst>
      </pc:sldChg>
      <pc:sldChg chg="del">
        <pc:chgData name="Jiachen Huang" userId="S::jha427@sfu.ca::31f65cdd-d4ce-4259-ab2b-76234a41b1b6" providerId="AD" clId="Web-{C4DD9238-497D-18FA-B39D-2B23E314256E}" dt="2024-10-21T00:57:37.207" v="21"/>
        <pc:sldMkLst>
          <pc:docMk/>
          <pc:sldMk cId="2094111562" sldId="470"/>
        </pc:sldMkLst>
      </pc:sldChg>
      <pc:sldChg chg="del">
        <pc:chgData name="Jiachen Huang" userId="S::jha427@sfu.ca::31f65cdd-d4ce-4259-ab2b-76234a41b1b6" providerId="AD" clId="Web-{C4DD9238-497D-18FA-B39D-2B23E314256E}" dt="2024-10-21T00:57:37.207" v="20"/>
        <pc:sldMkLst>
          <pc:docMk/>
          <pc:sldMk cId="4145233586" sldId="471"/>
        </pc:sldMkLst>
      </pc:sldChg>
      <pc:sldChg chg="del">
        <pc:chgData name="Jiachen Huang" userId="S::jha427@sfu.ca::31f65cdd-d4ce-4259-ab2b-76234a41b1b6" providerId="AD" clId="Web-{C4DD9238-497D-18FA-B39D-2B23E314256E}" dt="2024-10-21T00:57:37.176" v="13"/>
        <pc:sldMkLst>
          <pc:docMk/>
          <pc:sldMk cId="3406586832" sldId="472"/>
        </pc:sldMkLst>
      </pc:sldChg>
      <pc:sldChg chg="del">
        <pc:chgData name="Jiachen Huang" userId="S::jha427@sfu.ca::31f65cdd-d4ce-4259-ab2b-76234a41b1b6" providerId="AD" clId="Web-{C4DD9238-497D-18FA-B39D-2B23E314256E}" dt="2024-10-21T00:57:37.145" v="9"/>
        <pc:sldMkLst>
          <pc:docMk/>
          <pc:sldMk cId="0" sldId="477"/>
        </pc:sldMkLst>
      </pc:sldChg>
      <pc:sldChg chg="del">
        <pc:chgData name="Jiachen Huang" userId="S::jha427@sfu.ca::31f65cdd-d4ce-4259-ab2b-76234a41b1b6" providerId="AD" clId="Web-{C4DD9238-497D-18FA-B39D-2B23E314256E}" dt="2024-10-21T00:57:37.129" v="8"/>
        <pc:sldMkLst>
          <pc:docMk/>
          <pc:sldMk cId="2818980673" sldId="478"/>
        </pc:sldMkLst>
      </pc:sldChg>
      <pc:sldChg chg="del">
        <pc:chgData name="Jiachen Huang" userId="S::jha427@sfu.ca::31f65cdd-d4ce-4259-ab2b-76234a41b1b6" providerId="AD" clId="Web-{C4DD9238-497D-18FA-B39D-2B23E314256E}" dt="2024-10-21T00:57:37.113" v="6"/>
        <pc:sldMkLst>
          <pc:docMk/>
          <pc:sldMk cId="398908448" sldId="479"/>
        </pc:sldMkLst>
      </pc:sldChg>
      <pc:sldChg chg="del">
        <pc:chgData name="Jiachen Huang" userId="S::jha427@sfu.ca::31f65cdd-d4ce-4259-ab2b-76234a41b1b6" providerId="AD" clId="Web-{C4DD9238-497D-18FA-B39D-2B23E314256E}" dt="2024-10-21T00:57:37.082" v="1"/>
        <pc:sldMkLst>
          <pc:docMk/>
          <pc:sldMk cId="4170854150" sldId="480"/>
        </pc:sldMkLst>
      </pc:sldChg>
      <pc:sldChg chg="addAnim modAnim">
        <pc:chgData name="Jiachen Huang" userId="S::jha427@sfu.ca::31f65cdd-d4ce-4259-ab2b-76234a41b1b6" providerId="AD" clId="Web-{C4DD9238-497D-18FA-B39D-2B23E314256E}" dt="2024-10-21T16:23:00.945" v="279"/>
        <pc:sldMkLst>
          <pc:docMk/>
          <pc:sldMk cId="714371619" sldId="486"/>
        </pc:sldMkLst>
      </pc:sldChg>
      <pc:sldChg chg="addSp modSp addAnim delAnim">
        <pc:chgData name="Jiachen Huang" userId="S::jha427@sfu.ca::31f65cdd-d4ce-4259-ab2b-76234a41b1b6" providerId="AD" clId="Web-{C4DD9238-497D-18FA-B39D-2B23E314256E}" dt="2024-10-21T15:50:00.171" v="253"/>
        <pc:sldMkLst>
          <pc:docMk/>
          <pc:sldMk cId="1983241721" sldId="487"/>
        </pc:sldMkLst>
        <pc:spChg chg="add mod">
          <ac:chgData name="Jiachen Huang" userId="S::jha427@sfu.ca::31f65cdd-d4ce-4259-ab2b-76234a41b1b6" providerId="AD" clId="Web-{C4DD9238-497D-18FA-B39D-2B23E314256E}" dt="2024-10-21T15:49:05.280" v="250" actId="1076"/>
          <ac:spMkLst>
            <pc:docMk/>
            <pc:sldMk cId="1983241721" sldId="487"/>
            <ac:spMk id="2" creationId="{033CE1F7-A88B-3B83-801F-5520FCDEA41F}"/>
          </ac:spMkLst>
        </pc:spChg>
        <pc:spChg chg="mod">
          <ac:chgData name="Jiachen Huang" userId="S::jha427@sfu.ca::31f65cdd-d4ce-4259-ab2b-76234a41b1b6" providerId="AD" clId="Web-{C4DD9238-497D-18FA-B39D-2B23E314256E}" dt="2024-10-21T15:48:49.670" v="244" actId="20577"/>
          <ac:spMkLst>
            <pc:docMk/>
            <pc:sldMk cId="1983241721" sldId="487"/>
            <ac:spMk id="6" creationId="{0C61BA8C-05D9-2E71-874F-05501C371337}"/>
          </ac:spMkLst>
        </pc:spChg>
      </pc:sldChg>
      <pc:sldChg chg="addAnim delAnim">
        <pc:chgData name="Jiachen Huang" userId="S::jha427@sfu.ca::31f65cdd-d4ce-4259-ab2b-76234a41b1b6" providerId="AD" clId="Web-{C4DD9238-497D-18FA-B39D-2B23E314256E}" dt="2024-10-21T16:01:00.007" v="258"/>
        <pc:sldMkLst>
          <pc:docMk/>
          <pc:sldMk cId="1529082578" sldId="496"/>
        </pc:sldMkLst>
      </pc:sldChg>
      <pc:sldChg chg="modSp">
        <pc:chgData name="Jiachen Huang" userId="S::jha427@sfu.ca::31f65cdd-d4ce-4259-ab2b-76234a41b1b6" providerId="AD" clId="Web-{C4DD9238-497D-18FA-B39D-2B23E314256E}" dt="2024-10-21T01:07:31.119" v="194" actId="20577"/>
        <pc:sldMkLst>
          <pc:docMk/>
          <pc:sldMk cId="2591899201" sldId="506"/>
        </pc:sldMkLst>
        <pc:spChg chg="mod">
          <ac:chgData name="Jiachen Huang" userId="S::jha427@sfu.ca::31f65cdd-d4ce-4259-ab2b-76234a41b1b6" providerId="AD" clId="Web-{C4DD9238-497D-18FA-B39D-2B23E314256E}" dt="2024-10-21T01:07:31.119" v="194" actId="20577"/>
          <ac:spMkLst>
            <pc:docMk/>
            <pc:sldMk cId="2591899201" sldId="506"/>
            <ac:spMk id="23" creationId="{2A2E5F0C-498F-D660-A0FE-0990BA083BF9}"/>
          </ac:spMkLst>
        </pc:spChg>
      </pc:sldChg>
    </pc:docChg>
  </pc:docChgLst>
  <pc:docChgLst>
    <pc:chgData name="Jiachen Huang" userId="31f65cdd-d4ce-4259-ab2b-76234a41b1b6" providerId="ADAL" clId="{D64F6302-C2B9-6747-97B6-63ACC3A8D3EF}"/>
    <pc:docChg chg="undo custSel addSld delSld modSld sldOrd">
      <pc:chgData name="Jiachen Huang" userId="31f65cdd-d4ce-4259-ab2b-76234a41b1b6" providerId="ADAL" clId="{D64F6302-C2B9-6747-97B6-63ACC3A8D3EF}" dt="2024-10-21T00:09:20.902" v="1271" actId="14100"/>
      <pc:docMkLst>
        <pc:docMk/>
      </pc:docMkLst>
      <pc:sldChg chg="addSp delSp modSp mod modShow">
        <pc:chgData name="Jiachen Huang" userId="31f65cdd-d4ce-4259-ab2b-76234a41b1b6" providerId="ADAL" clId="{D64F6302-C2B9-6747-97B6-63ACC3A8D3EF}" dt="2024-10-21T00:06:29.372" v="1240" actId="27636"/>
        <pc:sldMkLst>
          <pc:docMk/>
          <pc:sldMk cId="3557919800" sldId="257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3557919800" sldId="257"/>
            <ac:spMk id="2" creationId="{391F6211-35B6-E9B4-2146-4B30D221BC27}"/>
          </ac:spMkLst>
        </pc:spChg>
        <pc:spChg chg="mod">
          <ac:chgData name="Jiachen Huang" userId="31f65cdd-d4ce-4259-ab2b-76234a41b1b6" providerId="ADAL" clId="{D64F6302-C2B9-6747-97B6-63ACC3A8D3EF}" dt="2024-10-21T00:06:29.372" v="1240" actId="27636"/>
          <ac:spMkLst>
            <pc:docMk/>
            <pc:sldMk cId="3557919800" sldId="257"/>
            <ac:spMk id="3" creationId="{1D0A0106-F7E3-0EF5-051F-D0D8186325A9}"/>
          </ac:spMkLst>
        </pc:spChg>
        <pc:spChg chg="add del mod">
          <ac:chgData name="Jiachen Huang" userId="31f65cdd-d4ce-4259-ab2b-76234a41b1b6" providerId="ADAL" clId="{D64F6302-C2B9-6747-97B6-63ACC3A8D3EF}" dt="2024-10-20T23:00:07.010" v="808" actId="478"/>
          <ac:spMkLst>
            <pc:docMk/>
            <pc:sldMk cId="3557919800" sldId="257"/>
            <ac:spMk id="4" creationId="{2862B346-03FB-7941-AACD-2E7831CABC81}"/>
          </ac:spMkLst>
        </pc:spChg>
      </pc:sldChg>
      <pc:sldChg chg="del">
        <pc:chgData name="Jiachen Huang" userId="31f65cdd-d4ce-4259-ab2b-76234a41b1b6" providerId="ADAL" clId="{D64F6302-C2B9-6747-97B6-63ACC3A8D3EF}" dt="2024-10-20T22:11:14.080" v="320" actId="2696"/>
        <pc:sldMkLst>
          <pc:docMk/>
          <pc:sldMk cId="1867588436" sldId="258"/>
        </pc:sldMkLst>
      </pc:sldChg>
      <pc:sldChg chg="addSp modSp mod ord modShow">
        <pc:chgData name="Jiachen Huang" userId="31f65cdd-d4ce-4259-ab2b-76234a41b1b6" providerId="ADAL" clId="{D64F6302-C2B9-6747-97B6-63ACC3A8D3EF}" dt="2024-10-21T00:09:20.902" v="1271" actId="14100"/>
        <pc:sldMkLst>
          <pc:docMk/>
          <pc:sldMk cId="201206072" sldId="259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201206072" sldId="259"/>
            <ac:spMk id="2" creationId="{4208F109-7265-9F3C-58B5-98D786354A9A}"/>
          </ac:spMkLst>
        </pc:spChg>
        <pc:spChg chg="mod">
          <ac:chgData name="Jiachen Huang" userId="31f65cdd-d4ce-4259-ab2b-76234a41b1b6" providerId="ADAL" clId="{D64F6302-C2B9-6747-97B6-63ACC3A8D3EF}" dt="2024-10-21T00:08:48.755" v="1269" actId="20577"/>
          <ac:spMkLst>
            <pc:docMk/>
            <pc:sldMk cId="201206072" sldId="259"/>
            <ac:spMk id="3" creationId="{00CD81EC-391A-1D0B-B2DB-E1C8D122D32C}"/>
          </ac:spMkLst>
        </pc:spChg>
        <pc:spChg chg="mod">
          <ac:chgData name="Jiachen Huang" userId="31f65cdd-d4ce-4259-ab2b-76234a41b1b6" providerId="ADAL" clId="{D64F6302-C2B9-6747-97B6-63ACC3A8D3EF}" dt="2024-10-20T23:32:06.143" v="1062" actId="207"/>
          <ac:spMkLst>
            <pc:docMk/>
            <pc:sldMk cId="201206072" sldId="259"/>
            <ac:spMk id="4" creationId="{95DE65FD-4A5E-5F9B-9590-71CADBF50B7C}"/>
          </ac:spMkLst>
        </pc:spChg>
        <pc:spChg chg="add mod">
          <ac:chgData name="Jiachen Huang" userId="31f65cdd-d4ce-4259-ab2b-76234a41b1b6" providerId="ADAL" clId="{D64F6302-C2B9-6747-97B6-63ACC3A8D3EF}" dt="2024-10-21T00:08:19.400" v="1268" actId="20577"/>
          <ac:spMkLst>
            <pc:docMk/>
            <pc:sldMk cId="201206072" sldId="259"/>
            <ac:spMk id="5" creationId="{B0961F27-6531-5A1F-7A28-55D5AB597788}"/>
          </ac:spMkLst>
        </pc:spChg>
        <pc:spChg chg="mod">
          <ac:chgData name="Jiachen Huang" userId="31f65cdd-d4ce-4259-ab2b-76234a41b1b6" providerId="ADAL" clId="{D64F6302-C2B9-6747-97B6-63ACC3A8D3EF}" dt="2024-10-20T23:32:13.047" v="1064" actId="2085"/>
          <ac:spMkLst>
            <pc:docMk/>
            <pc:sldMk cId="201206072" sldId="259"/>
            <ac:spMk id="6" creationId="{E0B939C5-B319-0D51-11EB-AB2E7D342DEB}"/>
          </ac:spMkLst>
        </pc:spChg>
        <pc:spChg chg="add mod">
          <ac:chgData name="Jiachen Huang" userId="31f65cdd-d4ce-4259-ab2b-76234a41b1b6" providerId="ADAL" clId="{D64F6302-C2B9-6747-97B6-63ACC3A8D3EF}" dt="2024-10-21T00:09:20.902" v="1271" actId="14100"/>
          <ac:spMkLst>
            <pc:docMk/>
            <pc:sldMk cId="201206072" sldId="259"/>
            <ac:spMk id="7" creationId="{4E258649-60CB-13D9-F643-8726BC0C0229}"/>
          </ac:spMkLst>
        </pc:spChg>
      </pc:sldChg>
      <pc:sldChg chg="del">
        <pc:chgData name="Jiachen Huang" userId="31f65cdd-d4ce-4259-ab2b-76234a41b1b6" providerId="ADAL" clId="{D64F6302-C2B9-6747-97B6-63ACC3A8D3EF}" dt="2024-10-20T22:11:14.087" v="324" actId="2696"/>
        <pc:sldMkLst>
          <pc:docMk/>
          <pc:sldMk cId="3120366115" sldId="260"/>
        </pc:sldMkLst>
      </pc:sldChg>
      <pc:sldChg chg="del">
        <pc:chgData name="Jiachen Huang" userId="31f65cdd-d4ce-4259-ab2b-76234a41b1b6" providerId="ADAL" clId="{D64F6302-C2B9-6747-97B6-63ACC3A8D3EF}" dt="2024-10-20T22:11:14.078" v="319" actId="2696"/>
        <pc:sldMkLst>
          <pc:docMk/>
          <pc:sldMk cId="1532504043" sldId="261"/>
        </pc:sldMkLst>
      </pc:sldChg>
      <pc:sldChg chg="del mod modShow">
        <pc:chgData name="Jiachen Huang" userId="31f65cdd-d4ce-4259-ab2b-76234a41b1b6" providerId="ADAL" clId="{D64F6302-C2B9-6747-97B6-63ACC3A8D3EF}" dt="2024-10-20T22:11:14.082" v="321" actId="2696"/>
        <pc:sldMkLst>
          <pc:docMk/>
          <pc:sldMk cId="2561248780" sldId="262"/>
        </pc:sldMkLst>
      </pc:sldChg>
      <pc:sldChg chg="addSp delSp modSp mod delAnim modAnim">
        <pc:chgData name="Jiachen Huang" userId="31f65cdd-d4ce-4259-ab2b-76234a41b1b6" providerId="ADAL" clId="{D64F6302-C2B9-6747-97B6-63ACC3A8D3EF}" dt="2024-10-20T23:32:37.330" v="1066" actId="478"/>
        <pc:sldMkLst>
          <pc:docMk/>
          <pc:sldMk cId="2125938132" sldId="263"/>
        </pc:sldMkLst>
        <pc:spChg chg="add mod">
          <ac:chgData name="Jiachen Huang" userId="31f65cdd-d4ce-4259-ab2b-76234a41b1b6" providerId="ADAL" clId="{D64F6302-C2B9-6747-97B6-63ACC3A8D3EF}" dt="2024-10-20T21:41:11.067" v="256" actId="1076"/>
          <ac:spMkLst>
            <pc:docMk/>
            <pc:sldMk cId="2125938132" sldId="263"/>
            <ac:spMk id="2" creationId="{1B849063-2788-9ACB-1887-688F27C95903}"/>
          </ac:spMkLst>
        </pc:spChg>
        <pc:spChg chg="mod">
          <ac:chgData name="Jiachen Huang" userId="31f65cdd-d4ce-4259-ab2b-76234a41b1b6" providerId="ADAL" clId="{D64F6302-C2B9-6747-97B6-63ACC3A8D3EF}" dt="2024-10-20T21:40:48.866" v="252" actId="1076"/>
          <ac:spMkLst>
            <pc:docMk/>
            <pc:sldMk cId="2125938132" sldId="263"/>
            <ac:spMk id="19" creationId="{77088CCD-927A-495C-B2BE-CC9BDBA88059}"/>
          </ac:spMkLst>
        </pc:spChg>
        <pc:spChg chg="del mod">
          <ac:chgData name="Jiachen Huang" userId="31f65cdd-d4ce-4259-ab2b-76234a41b1b6" providerId="ADAL" clId="{D64F6302-C2B9-6747-97B6-63ACC3A8D3EF}" dt="2024-10-20T23:32:37.330" v="1066" actId="478"/>
          <ac:spMkLst>
            <pc:docMk/>
            <pc:sldMk cId="2125938132" sldId="263"/>
            <ac:spMk id="22" creationId="{B038BD6E-D5AB-4E6B-9833-3B1B520A4798}"/>
          </ac:spMkLst>
        </pc:spChg>
        <pc:spChg chg="del mod topLvl">
          <ac:chgData name="Jiachen Huang" userId="31f65cdd-d4ce-4259-ab2b-76234a41b1b6" providerId="ADAL" clId="{D64F6302-C2B9-6747-97B6-63ACC3A8D3EF}" dt="2024-10-20T20:33:09.698" v="3" actId="478"/>
          <ac:spMkLst>
            <pc:docMk/>
            <pc:sldMk cId="2125938132" sldId="263"/>
            <ac:spMk id="26" creationId="{38F71965-7F38-4E52-BB54-A28900317727}"/>
          </ac:spMkLst>
        </pc:spChg>
        <pc:spChg chg="add del topLvl">
          <ac:chgData name="Jiachen Huang" userId="31f65cdd-d4ce-4259-ab2b-76234a41b1b6" providerId="ADAL" clId="{D64F6302-C2B9-6747-97B6-63ACC3A8D3EF}" dt="2024-10-20T21:40:56.694" v="254" actId="478"/>
          <ac:spMkLst>
            <pc:docMk/>
            <pc:sldMk cId="2125938132" sldId="263"/>
            <ac:spMk id="27" creationId="{B4A0CA0C-FC25-471B-BCF7-44EACB514DEB}"/>
          </ac:spMkLst>
        </pc:spChg>
        <pc:grpChg chg="del">
          <ac:chgData name="Jiachen Huang" userId="31f65cdd-d4ce-4259-ab2b-76234a41b1b6" providerId="ADAL" clId="{D64F6302-C2B9-6747-97B6-63ACC3A8D3EF}" dt="2024-10-20T20:33:09.698" v="3" actId="478"/>
          <ac:grpSpMkLst>
            <pc:docMk/>
            <pc:sldMk cId="2125938132" sldId="263"/>
            <ac:grpSpMk id="3" creationId="{F034B7C5-E915-422D-AC71-7008000CCF94}"/>
          </ac:grpSpMkLst>
        </pc:grpChg>
      </pc:sldChg>
      <pc:sldChg chg="modSp modAnim">
        <pc:chgData name="Jiachen Huang" userId="31f65cdd-d4ce-4259-ab2b-76234a41b1b6" providerId="ADAL" clId="{D64F6302-C2B9-6747-97B6-63ACC3A8D3EF}" dt="2024-10-20T22:43:11.310" v="535"/>
        <pc:sldMkLst>
          <pc:docMk/>
          <pc:sldMk cId="2006443390" sldId="264"/>
        </pc:sldMkLst>
        <pc:spChg chg="mod">
          <ac:chgData name="Jiachen Huang" userId="31f65cdd-d4ce-4259-ab2b-76234a41b1b6" providerId="ADAL" clId="{D64F6302-C2B9-6747-97B6-63ACC3A8D3EF}" dt="2024-10-20T21:53:41.095" v="318" actId="5793"/>
          <ac:spMkLst>
            <pc:docMk/>
            <pc:sldMk cId="2006443390" sldId="264"/>
            <ac:spMk id="3" creationId="{A67E6397-F58E-408F-9B19-46C4ABFA4392}"/>
          </ac:spMkLst>
        </pc:spChg>
      </pc:sldChg>
      <pc:sldChg chg="modSp mod modAnim">
        <pc:chgData name="Jiachen Huang" userId="31f65cdd-d4ce-4259-ab2b-76234a41b1b6" providerId="ADAL" clId="{D64F6302-C2B9-6747-97B6-63ACC3A8D3EF}" dt="2024-10-20T23:01:44.928" v="822" actId="255"/>
        <pc:sldMkLst>
          <pc:docMk/>
          <pc:sldMk cId="3454870947" sldId="265"/>
        </pc:sldMkLst>
        <pc:spChg chg="mod">
          <ac:chgData name="Jiachen Huang" userId="31f65cdd-d4ce-4259-ab2b-76234a41b1b6" providerId="ADAL" clId="{D64F6302-C2B9-6747-97B6-63ACC3A8D3EF}" dt="2024-10-20T21:40:25.033" v="249" actId="20577"/>
          <ac:spMkLst>
            <pc:docMk/>
            <pc:sldMk cId="3454870947" sldId="265"/>
            <ac:spMk id="19" creationId="{9364C6A2-F9F9-426F-B3FC-E51469F7A96B}"/>
          </ac:spMkLst>
        </pc:spChg>
        <pc:spChg chg="mod">
          <ac:chgData name="Jiachen Huang" userId="31f65cdd-d4ce-4259-ab2b-76234a41b1b6" providerId="ADAL" clId="{D64F6302-C2B9-6747-97B6-63ACC3A8D3EF}" dt="2024-10-20T23:01:44.928" v="822" actId="255"/>
          <ac:spMkLst>
            <pc:docMk/>
            <pc:sldMk cId="3454870947" sldId="265"/>
            <ac:spMk id="20" creationId="{A299093D-03BF-4244-97DD-21118BD66980}"/>
          </ac:spMkLst>
        </pc:spChg>
      </pc:sldChg>
      <pc:sldChg chg="addSp delSp modSp mod">
        <pc:chgData name="Jiachen Huang" userId="31f65cdd-d4ce-4259-ab2b-76234a41b1b6" providerId="ADAL" clId="{D64F6302-C2B9-6747-97B6-63ACC3A8D3EF}" dt="2024-10-21T00:06:29.277" v="1239"/>
        <pc:sldMkLst>
          <pc:docMk/>
          <pc:sldMk cId="147750999" sldId="266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47750999" sldId="266"/>
            <ac:spMk id="2" creationId="{14FB2C0D-DCCB-DFD0-2983-84C8B0F0E2DD}"/>
          </ac:spMkLst>
        </pc:spChg>
        <pc:spChg chg="mod">
          <ac:chgData name="Jiachen Huang" userId="31f65cdd-d4ce-4259-ab2b-76234a41b1b6" providerId="ADAL" clId="{D64F6302-C2B9-6747-97B6-63ACC3A8D3EF}" dt="2024-10-20T21:29:45.620" v="142" actId="12"/>
          <ac:spMkLst>
            <pc:docMk/>
            <pc:sldMk cId="147750999" sldId="266"/>
            <ac:spMk id="3" creationId="{C25D69CE-3395-16B7-206F-3F67EDDD47D2}"/>
          </ac:spMkLst>
        </pc:spChg>
        <pc:spChg chg="del mod">
          <ac:chgData name="Jiachen Huang" userId="31f65cdd-d4ce-4259-ab2b-76234a41b1b6" providerId="ADAL" clId="{D64F6302-C2B9-6747-97B6-63ACC3A8D3EF}" dt="2024-10-20T20:47:19.199" v="78" actId="478"/>
          <ac:spMkLst>
            <pc:docMk/>
            <pc:sldMk cId="147750999" sldId="266"/>
            <ac:spMk id="4" creationId="{CA2F0FB1-B34D-59EA-16F4-F12C51D8D54D}"/>
          </ac:spMkLst>
        </pc:spChg>
        <pc:spChg chg="del">
          <ac:chgData name="Jiachen Huang" userId="31f65cdd-d4ce-4259-ab2b-76234a41b1b6" providerId="ADAL" clId="{D64F6302-C2B9-6747-97B6-63ACC3A8D3EF}" dt="2024-10-20T20:47:34.866" v="79" actId="21"/>
          <ac:spMkLst>
            <pc:docMk/>
            <pc:sldMk cId="147750999" sldId="266"/>
            <ac:spMk id="5" creationId="{A4A79AEF-8B29-FCBF-9A6F-1CAD3C24FE2C}"/>
          </ac:spMkLst>
        </pc:spChg>
        <pc:spChg chg="del">
          <ac:chgData name="Jiachen Huang" userId="31f65cdd-d4ce-4259-ab2b-76234a41b1b6" providerId="ADAL" clId="{D64F6302-C2B9-6747-97B6-63ACC3A8D3EF}" dt="2024-10-20T20:47:34.866" v="79" actId="21"/>
          <ac:spMkLst>
            <pc:docMk/>
            <pc:sldMk cId="147750999" sldId="266"/>
            <ac:spMk id="6" creationId="{C1346A18-6652-82C1-CDBF-4421CE16284D}"/>
          </ac:spMkLst>
        </pc:spChg>
        <pc:spChg chg="add mod">
          <ac:chgData name="Jiachen Huang" userId="31f65cdd-d4ce-4259-ab2b-76234a41b1b6" providerId="ADAL" clId="{D64F6302-C2B9-6747-97B6-63ACC3A8D3EF}" dt="2024-10-20T21:29:37.962" v="140" actId="1076"/>
          <ac:spMkLst>
            <pc:docMk/>
            <pc:sldMk cId="147750999" sldId="266"/>
            <ac:spMk id="8" creationId="{D418B11C-38A3-A463-9207-747D0A1B8964}"/>
          </ac:spMkLst>
        </pc:spChg>
        <pc:spChg chg="add mod">
          <ac:chgData name="Jiachen Huang" userId="31f65cdd-d4ce-4259-ab2b-76234a41b1b6" providerId="ADAL" clId="{D64F6302-C2B9-6747-97B6-63ACC3A8D3EF}" dt="2024-10-20T21:29:34.665" v="139" actId="1076"/>
          <ac:spMkLst>
            <pc:docMk/>
            <pc:sldMk cId="147750999" sldId="266"/>
            <ac:spMk id="10" creationId="{7B3A2C11-EFE9-7494-2894-AC102B870A80}"/>
          </ac:spMkLst>
        </pc:spChg>
        <pc:spChg chg="add mod">
          <ac:chgData name="Jiachen Huang" userId="31f65cdd-d4ce-4259-ab2b-76234a41b1b6" providerId="ADAL" clId="{D64F6302-C2B9-6747-97B6-63ACC3A8D3EF}" dt="2024-10-20T21:38:34.955" v="202" actId="167"/>
          <ac:spMkLst>
            <pc:docMk/>
            <pc:sldMk cId="147750999" sldId="266"/>
            <ac:spMk id="11" creationId="{A3ECEAA7-60DE-8D6E-80D3-CC26AB9FE8E4}"/>
          </ac:spMkLst>
        </pc:spChg>
        <pc:picChg chg="add mod">
          <ac:chgData name="Jiachen Huang" userId="31f65cdd-d4ce-4259-ab2b-76234a41b1b6" providerId="ADAL" clId="{D64F6302-C2B9-6747-97B6-63ACC3A8D3EF}" dt="2024-10-20T21:29:27.475" v="137" actId="1076"/>
          <ac:picMkLst>
            <pc:docMk/>
            <pc:sldMk cId="147750999" sldId="266"/>
            <ac:picMk id="7" creationId="{217DE672-C85F-3F17-E3D9-F8291A1DEBFA}"/>
          </ac:picMkLst>
        </pc:picChg>
        <pc:picChg chg="add mod">
          <ac:chgData name="Jiachen Huang" userId="31f65cdd-d4ce-4259-ab2b-76234a41b1b6" providerId="ADAL" clId="{D64F6302-C2B9-6747-97B6-63ACC3A8D3EF}" dt="2024-10-20T21:29:30.906" v="138" actId="1076"/>
          <ac:picMkLst>
            <pc:docMk/>
            <pc:sldMk cId="147750999" sldId="266"/>
            <ac:picMk id="9" creationId="{944CE665-AD47-A596-8CAD-77E56196818D}"/>
          </ac:picMkLst>
        </pc:picChg>
      </pc:sldChg>
      <pc:sldChg chg="addSp delSp modSp mod modShow">
        <pc:chgData name="Jiachen Huang" userId="31f65cdd-d4ce-4259-ab2b-76234a41b1b6" providerId="ADAL" clId="{D64F6302-C2B9-6747-97B6-63ACC3A8D3EF}" dt="2024-10-21T00:06:29.277" v="1239"/>
        <pc:sldMkLst>
          <pc:docMk/>
          <pc:sldMk cId="1457396390" sldId="267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457396390" sldId="267"/>
            <ac:spMk id="2" creationId="{7ABE4326-BEEF-7611-192B-6B64C12AEF0B}"/>
          </ac:spMkLst>
        </pc:spChg>
        <pc:spChg chg="del mod">
          <ac:chgData name="Jiachen Huang" userId="31f65cdd-d4ce-4259-ab2b-76234a41b1b6" providerId="ADAL" clId="{D64F6302-C2B9-6747-97B6-63ACC3A8D3EF}" dt="2024-10-20T22:54:46.916" v="705" actId="478"/>
          <ac:spMkLst>
            <pc:docMk/>
            <pc:sldMk cId="1457396390" sldId="267"/>
            <ac:spMk id="3" creationId="{0405A468-836E-D5D4-7609-66E3E6D70AB6}"/>
          </ac:spMkLst>
        </pc:spChg>
        <pc:spChg chg="add del mod">
          <ac:chgData name="Jiachen Huang" userId="31f65cdd-d4ce-4259-ab2b-76234a41b1b6" providerId="ADAL" clId="{D64F6302-C2B9-6747-97B6-63ACC3A8D3EF}" dt="2024-10-20T23:00:13.298" v="810" actId="478"/>
          <ac:spMkLst>
            <pc:docMk/>
            <pc:sldMk cId="1457396390" sldId="267"/>
            <ac:spMk id="4" creationId="{B4C77620-5323-0D03-57D0-602ABD9C3791}"/>
          </ac:spMkLst>
        </pc:spChg>
        <pc:spChg chg="add mod">
          <ac:chgData name="Jiachen Huang" userId="31f65cdd-d4ce-4259-ab2b-76234a41b1b6" providerId="ADAL" clId="{D64F6302-C2B9-6747-97B6-63ACC3A8D3EF}" dt="2024-10-20T22:54:58.546" v="708" actId="1076"/>
          <ac:spMkLst>
            <pc:docMk/>
            <pc:sldMk cId="1457396390" sldId="267"/>
            <ac:spMk id="5" creationId="{2202AE62-1EBA-0463-A372-EB175F94001F}"/>
          </ac:spMkLst>
        </pc:spChg>
        <pc:spChg chg="add mod">
          <ac:chgData name="Jiachen Huang" userId="31f65cdd-d4ce-4259-ab2b-76234a41b1b6" providerId="ADAL" clId="{D64F6302-C2B9-6747-97B6-63ACC3A8D3EF}" dt="2024-10-20T22:58:40.232" v="805" actId="20577"/>
          <ac:spMkLst>
            <pc:docMk/>
            <pc:sldMk cId="1457396390" sldId="267"/>
            <ac:spMk id="8" creationId="{AEB0E1CE-68E6-926D-8AEE-23F531DA1704}"/>
          </ac:spMkLst>
        </pc:spChg>
        <pc:picChg chg="add mod">
          <ac:chgData name="Jiachen Huang" userId="31f65cdd-d4ce-4259-ab2b-76234a41b1b6" providerId="ADAL" clId="{D64F6302-C2B9-6747-97B6-63ACC3A8D3EF}" dt="2024-10-20T22:58:47.200" v="807" actId="1076"/>
          <ac:picMkLst>
            <pc:docMk/>
            <pc:sldMk cId="1457396390" sldId="267"/>
            <ac:picMk id="6" creationId="{18FD5798-8AC7-041D-9EBD-5A464FE91211}"/>
          </ac:picMkLst>
        </pc:picChg>
        <pc:picChg chg="add mod">
          <ac:chgData name="Jiachen Huang" userId="31f65cdd-d4ce-4259-ab2b-76234a41b1b6" providerId="ADAL" clId="{D64F6302-C2B9-6747-97B6-63ACC3A8D3EF}" dt="2024-10-20T22:55:13.732" v="712"/>
          <ac:picMkLst>
            <pc:docMk/>
            <pc:sldMk cId="1457396390" sldId="267"/>
            <ac:picMk id="7" creationId="{6CA809A4-AD3C-4F08-66E1-554DDEB0F126}"/>
          </ac:picMkLst>
        </pc:picChg>
      </pc:sldChg>
      <pc:sldChg chg="del mod modShow">
        <pc:chgData name="Jiachen Huang" userId="31f65cdd-d4ce-4259-ab2b-76234a41b1b6" providerId="ADAL" clId="{D64F6302-C2B9-6747-97B6-63ACC3A8D3EF}" dt="2024-10-20T20:47:12.651" v="77" actId="2696"/>
        <pc:sldMkLst>
          <pc:docMk/>
          <pc:sldMk cId="251337875" sldId="268"/>
        </pc:sldMkLst>
      </pc:sldChg>
      <pc:sldChg chg="del">
        <pc:chgData name="Jiachen Huang" userId="31f65cdd-d4ce-4259-ab2b-76234a41b1b6" providerId="ADAL" clId="{D64F6302-C2B9-6747-97B6-63ACC3A8D3EF}" dt="2024-10-20T22:11:14.085" v="322" actId="2696"/>
        <pc:sldMkLst>
          <pc:docMk/>
          <pc:sldMk cId="3234431921" sldId="269"/>
        </pc:sldMkLst>
      </pc:sldChg>
      <pc:sldChg chg="del mod modShow">
        <pc:chgData name="Jiachen Huang" userId="31f65cdd-d4ce-4259-ab2b-76234a41b1b6" providerId="ADAL" clId="{D64F6302-C2B9-6747-97B6-63ACC3A8D3EF}" dt="2024-10-20T22:11:14.086" v="323" actId="2696"/>
        <pc:sldMkLst>
          <pc:docMk/>
          <pc:sldMk cId="1596610286" sldId="270"/>
        </pc:sldMkLst>
      </pc:sldChg>
      <pc:sldChg chg="modSp">
        <pc:chgData name="Jiachen Huang" userId="31f65cdd-d4ce-4259-ab2b-76234a41b1b6" providerId="ADAL" clId="{D64F6302-C2B9-6747-97B6-63ACC3A8D3EF}" dt="2024-10-21T00:06:29.277" v="1239"/>
        <pc:sldMkLst>
          <pc:docMk/>
          <pc:sldMk cId="1278198723" sldId="287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34" creationId="{2DEC2AB0-AD5D-23DE-B7FB-17CD20BB30C6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35" creationId="{24F33FBC-ED8B-5877-6570-004051152FFB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36" creationId="{9DAC9834-0E75-E542-2370-0FDBC1CC556B}"/>
          </ac:spMkLst>
        </pc:spChg>
        <pc:spChg chg="mod">
          <ac:chgData name="Jiachen Huang" userId="31f65cdd-d4ce-4259-ab2b-76234a41b1b6" providerId="ADAL" clId="{D64F6302-C2B9-6747-97B6-63ACC3A8D3EF}" dt="2024-10-20T23:26:42.203" v="1000"/>
          <ac:spMkLst>
            <pc:docMk/>
            <pc:sldMk cId="1278198723" sldId="287"/>
            <ac:spMk id="137" creationId="{7574CEC2-3920-9E1F-1DC2-7551B8D28131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38" creationId="{BEC632B1-B9E6-3EE9-91AC-C47F5219FE5B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39" creationId="{A1232BD9-9CC5-ECC6-760C-C0CE01229477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40" creationId="{F744DCC4-E9B7-1CE6-4798-D32E323FD0C4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41" creationId="{3AB5C4FD-1C4E-72A5-479C-56B52402F1F1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42" creationId="{C759D89D-5722-47C0-8606-D901DEFAA891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43" creationId="{CAC3E407-C96F-DE57-9910-64CBADB84364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44" creationId="{CEAEE197-84A9-7E49-AC95-96B3645EA8CE}"/>
          </ac:spMkLst>
        </pc:spChg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1278198723" sldId="287"/>
            <ac:spMk id="145" creationId="{5C53A9E8-67CB-044F-12C9-8C444FBC5E3A}"/>
          </ac:spMkLst>
        </pc:spChg>
        <pc:spChg chg="mod">
          <ac:chgData name="Jiachen Huang" userId="31f65cdd-d4ce-4259-ab2b-76234a41b1b6" providerId="ADAL" clId="{D64F6302-C2B9-6747-97B6-63ACC3A8D3EF}" dt="2024-10-20T23:26:42.203" v="1000"/>
          <ac:spMkLst>
            <pc:docMk/>
            <pc:sldMk cId="1278198723" sldId="287"/>
            <ac:spMk id="148" creationId="{91D5A8AA-0B24-DA3A-3D0F-D626603B9AA6}"/>
          </ac:spMkLst>
        </pc:spChg>
        <pc:spChg chg="mod">
          <ac:chgData name="Jiachen Huang" userId="31f65cdd-d4ce-4259-ab2b-76234a41b1b6" providerId="ADAL" clId="{D64F6302-C2B9-6747-97B6-63ACC3A8D3EF}" dt="2024-10-20T23:26:42.203" v="1000"/>
          <ac:spMkLst>
            <pc:docMk/>
            <pc:sldMk cId="1278198723" sldId="287"/>
            <ac:spMk id="149" creationId="{D2CCFB70-D3C5-F09B-94B6-4FABA14941DC}"/>
          </ac:spMkLst>
        </pc:spChg>
        <pc:spChg chg="mod">
          <ac:chgData name="Jiachen Huang" userId="31f65cdd-d4ce-4259-ab2b-76234a41b1b6" providerId="ADAL" clId="{D64F6302-C2B9-6747-97B6-63ACC3A8D3EF}" dt="2024-10-20T23:26:42.203" v="1000"/>
          <ac:spMkLst>
            <pc:docMk/>
            <pc:sldMk cId="1278198723" sldId="287"/>
            <ac:spMk id="150" creationId="{B65663B2-F5C5-DC40-A432-3D454509513F}"/>
          </ac:spMkLst>
        </pc:spChg>
        <pc:spChg chg="mod">
          <ac:chgData name="Jiachen Huang" userId="31f65cdd-d4ce-4259-ab2b-76234a41b1b6" providerId="ADAL" clId="{D64F6302-C2B9-6747-97B6-63ACC3A8D3EF}" dt="2024-10-21T00:03:42.403" v="1205"/>
          <ac:spMkLst>
            <pc:docMk/>
            <pc:sldMk cId="1278198723" sldId="287"/>
            <ac:spMk id="151" creationId="{C9A94E6D-A15E-3826-0843-D88B2080923E}"/>
          </ac:spMkLst>
        </pc:spChg>
        <pc:spChg chg="mod">
          <ac:chgData name="Jiachen Huang" userId="31f65cdd-d4ce-4259-ab2b-76234a41b1b6" providerId="ADAL" clId="{D64F6302-C2B9-6747-97B6-63ACC3A8D3EF}" dt="2024-10-21T00:03:42.403" v="1205"/>
          <ac:spMkLst>
            <pc:docMk/>
            <pc:sldMk cId="1278198723" sldId="287"/>
            <ac:spMk id="152" creationId="{A60F538F-FE8B-37AC-23F8-0921E8BA77FA}"/>
          </ac:spMkLst>
        </pc:spChg>
        <pc:spChg chg="mod">
          <ac:chgData name="Jiachen Huang" userId="31f65cdd-d4ce-4259-ab2b-76234a41b1b6" providerId="ADAL" clId="{D64F6302-C2B9-6747-97B6-63ACC3A8D3EF}" dt="2024-10-21T00:03:42.403" v="1205"/>
          <ac:spMkLst>
            <pc:docMk/>
            <pc:sldMk cId="1278198723" sldId="287"/>
            <ac:spMk id="153" creationId="{2E64157C-14E1-D827-6C8B-B2C683255116}"/>
          </ac:spMkLst>
        </pc:spChg>
        <pc:spChg chg="mod">
          <ac:chgData name="Jiachen Huang" userId="31f65cdd-d4ce-4259-ab2b-76234a41b1b6" providerId="ADAL" clId="{D64F6302-C2B9-6747-97B6-63ACC3A8D3EF}" dt="2024-10-21T00:03:42.403" v="1205"/>
          <ac:spMkLst>
            <pc:docMk/>
            <pc:sldMk cId="1278198723" sldId="287"/>
            <ac:spMk id="154" creationId="{15E6A12E-9690-FBD5-1CAE-8D37EC4CB35D}"/>
          </ac:spMkLst>
        </pc:spChg>
        <pc:spChg chg="mod">
          <ac:chgData name="Jiachen Huang" userId="31f65cdd-d4ce-4259-ab2b-76234a41b1b6" providerId="ADAL" clId="{D64F6302-C2B9-6747-97B6-63ACC3A8D3EF}" dt="2024-10-21T00:03:42.403" v="1205"/>
          <ac:spMkLst>
            <pc:docMk/>
            <pc:sldMk cId="1278198723" sldId="287"/>
            <ac:spMk id="155" creationId="{5D02CD86-EE72-2BC2-3E8A-CBC67F7EAC4D}"/>
          </ac:spMkLst>
        </pc:spChg>
        <pc:picChg chg="mod">
          <ac:chgData name="Jiachen Huang" userId="31f65cdd-d4ce-4259-ab2b-76234a41b1b6" providerId="ADAL" clId="{D64F6302-C2B9-6747-97B6-63ACC3A8D3EF}" dt="2024-10-21T00:06:29.277" v="1239"/>
          <ac:picMkLst>
            <pc:docMk/>
            <pc:sldMk cId="1278198723" sldId="287"/>
            <ac:picMk id="119" creationId="{A934FCB9-7C01-1298-196C-DA9C13B08FAA}"/>
          </ac:picMkLst>
        </pc:picChg>
        <pc:picChg chg="mod">
          <ac:chgData name="Jiachen Huang" userId="31f65cdd-d4ce-4259-ab2b-76234a41b1b6" providerId="ADAL" clId="{D64F6302-C2B9-6747-97B6-63ACC3A8D3EF}" dt="2024-10-20T23:26:42.203" v="1000"/>
          <ac:picMkLst>
            <pc:docMk/>
            <pc:sldMk cId="1278198723" sldId="287"/>
            <ac:picMk id="120" creationId="{AC7FDD67-FD6B-557E-102B-1F5EB87B3FD0}"/>
          </ac:picMkLst>
        </pc:picChg>
        <pc:picChg chg="mod">
          <ac:chgData name="Jiachen Huang" userId="31f65cdd-d4ce-4259-ab2b-76234a41b1b6" providerId="ADAL" clId="{D64F6302-C2B9-6747-97B6-63ACC3A8D3EF}" dt="2024-10-20T23:26:42.203" v="1000"/>
          <ac:picMkLst>
            <pc:docMk/>
            <pc:sldMk cId="1278198723" sldId="287"/>
            <ac:picMk id="121" creationId="{ECE2A6B8-4CDC-FC62-4720-88375F6083D2}"/>
          </ac:picMkLst>
        </pc:picChg>
        <pc:picChg chg="mod">
          <ac:chgData name="Jiachen Huang" userId="31f65cdd-d4ce-4259-ab2b-76234a41b1b6" providerId="ADAL" clId="{D64F6302-C2B9-6747-97B6-63ACC3A8D3EF}" dt="2024-10-21T00:03:42.403" v="1205"/>
          <ac:picMkLst>
            <pc:docMk/>
            <pc:sldMk cId="1278198723" sldId="287"/>
            <ac:picMk id="122" creationId="{D03F848E-1594-8E4D-2369-DF382495F443}"/>
          </ac:picMkLst>
        </pc:picChg>
      </pc:sldChg>
      <pc:sldChg chg="modSp mod">
        <pc:chgData name="Jiachen Huang" userId="31f65cdd-d4ce-4259-ab2b-76234a41b1b6" providerId="ADAL" clId="{D64F6302-C2B9-6747-97B6-63ACC3A8D3EF}" dt="2024-10-20T21:30:01.567" v="145" actId="1076"/>
        <pc:sldMkLst>
          <pc:docMk/>
          <pc:sldMk cId="99109036" sldId="343"/>
        </pc:sldMkLst>
        <pc:grpChg chg="mod">
          <ac:chgData name="Jiachen Huang" userId="31f65cdd-d4ce-4259-ab2b-76234a41b1b6" providerId="ADAL" clId="{D64F6302-C2B9-6747-97B6-63ACC3A8D3EF}" dt="2024-10-20T21:30:01.567" v="145" actId="1076"/>
          <ac:grpSpMkLst>
            <pc:docMk/>
            <pc:sldMk cId="99109036" sldId="343"/>
            <ac:grpSpMk id="75" creationId="{3340D76A-8BF8-478E-9C0E-36D50FEA90C6}"/>
          </ac:grpSpMkLst>
        </pc:grpChg>
      </pc:sldChg>
      <pc:sldChg chg="addSp delSp modSp new mod">
        <pc:chgData name="Jiachen Huang" userId="31f65cdd-d4ce-4259-ab2b-76234a41b1b6" providerId="ADAL" clId="{D64F6302-C2B9-6747-97B6-63ACC3A8D3EF}" dt="2024-10-20T23:32:50.262" v="1067" actId="478"/>
        <pc:sldMkLst>
          <pc:docMk/>
          <pc:sldMk cId="1993994037" sldId="482"/>
        </pc:sldMkLst>
        <pc:spChg chg="add mod">
          <ac:chgData name="Jiachen Huang" userId="31f65cdd-d4ce-4259-ab2b-76234a41b1b6" providerId="ADAL" clId="{D64F6302-C2B9-6747-97B6-63ACC3A8D3EF}" dt="2024-10-20T21:31:46.006" v="154" actId="1076"/>
          <ac:spMkLst>
            <pc:docMk/>
            <pc:sldMk cId="1993994037" sldId="482"/>
            <ac:spMk id="2" creationId="{F27368A7-CC2C-F92E-9030-A8E7220DC73C}"/>
          </ac:spMkLst>
        </pc:spChg>
        <pc:spChg chg="add mod">
          <ac:chgData name="Jiachen Huang" userId="31f65cdd-d4ce-4259-ab2b-76234a41b1b6" providerId="ADAL" clId="{D64F6302-C2B9-6747-97B6-63ACC3A8D3EF}" dt="2024-10-20T23:00:45.843" v="814" actId="113"/>
          <ac:spMkLst>
            <pc:docMk/>
            <pc:sldMk cId="1993994037" sldId="482"/>
            <ac:spMk id="3" creationId="{B40AA721-1AB5-A2A9-4303-2C2E3FE4E511}"/>
          </ac:spMkLst>
        </pc:spChg>
        <pc:spChg chg="add del mod">
          <ac:chgData name="Jiachen Huang" userId="31f65cdd-d4ce-4259-ab2b-76234a41b1b6" providerId="ADAL" clId="{D64F6302-C2B9-6747-97B6-63ACC3A8D3EF}" dt="2024-10-20T23:32:50.262" v="1067" actId="478"/>
          <ac:spMkLst>
            <pc:docMk/>
            <pc:sldMk cId="1993994037" sldId="482"/>
            <ac:spMk id="5" creationId="{67FD7CE2-CA73-4153-E3B4-3110EF8B471B}"/>
          </ac:spMkLst>
        </pc:spChg>
        <pc:picChg chg="add mod">
          <ac:chgData name="Jiachen Huang" userId="31f65cdd-d4ce-4259-ab2b-76234a41b1b6" providerId="ADAL" clId="{D64F6302-C2B9-6747-97B6-63ACC3A8D3EF}" dt="2024-10-20T21:31:38.481" v="153" actId="1076"/>
          <ac:picMkLst>
            <pc:docMk/>
            <pc:sldMk cId="1993994037" sldId="482"/>
            <ac:picMk id="4" creationId="{68443532-2649-6A6C-F121-A9E4F31BADA1}"/>
          </ac:picMkLst>
        </pc:picChg>
      </pc:sldChg>
      <pc:sldChg chg="modSp mod">
        <pc:chgData name="Jiachen Huang" userId="31f65cdd-d4ce-4259-ab2b-76234a41b1b6" providerId="ADAL" clId="{D64F6302-C2B9-6747-97B6-63ACC3A8D3EF}" dt="2024-10-21T00:06:29.277" v="1239"/>
        <pc:sldMkLst>
          <pc:docMk/>
          <pc:sldMk cId="4288973155" sldId="483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4288973155" sldId="483"/>
            <ac:spMk id="2" creationId="{00645401-872B-8A10-38C9-AE9AE3528063}"/>
          </ac:spMkLst>
        </pc:spChg>
        <pc:spChg chg="mod">
          <ac:chgData name="Jiachen Huang" userId="31f65cdd-d4ce-4259-ab2b-76234a41b1b6" providerId="ADAL" clId="{D64F6302-C2B9-6747-97B6-63ACC3A8D3EF}" dt="2024-10-21T00:04:52.642" v="1219" actId="139"/>
          <ac:spMkLst>
            <pc:docMk/>
            <pc:sldMk cId="4288973155" sldId="483"/>
            <ac:spMk id="3" creationId="{EDFBA2F8-0751-0938-AB3E-49F6C2039623}"/>
          </ac:spMkLst>
        </pc:spChg>
      </pc:sldChg>
      <pc:sldChg chg="addSp delSp modSp new add del mod ord">
        <pc:chgData name="Jiachen Huang" userId="31f65cdd-d4ce-4259-ab2b-76234a41b1b6" providerId="ADAL" clId="{D64F6302-C2B9-6747-97B6-63ACC3A8D3EF}" dt="2024-10-20T22:31:19.223" v="495" actId="2696"/>
        <pc:sldMkLst>
          <pc:docMk/>
          <pc:sldMk cId="4041156279" sldId="484"/>
        </pc:sldMkLst>
        <pc:spChg chg="del mod">
          <ac:chgData name="Jiachen Huang" userId="31f65cdd-d4ce-4259-ab2b-76234a41b1b6" providerId="ADAL" clId="{D64F6302-C2B9-6747-97B6-63ACC3A8D3EF}" dt="2024-10-20T22:25:23.165" v="419" actId="478"/>
          <ac:spMkLst>
            <pc:docMk/>
            <pc:sldMk cId="4041156279" sldId="484"/>
            <ac:spMk id="2" creationId="{CDAF38FA-EE5D-AF3A-7F30-2FA85337829E}"/>
          </ac:spMkLst>
        </pc:spChg>
        <pc:spChg chg="del">
          <ac:chgData name="Jiachen Huang" userId="31f65cdd-d4ce-4259-ab2b-76234a41b1b6" providerId="ADAL" clId="{D64F6302-C2B9-6747-97B6-63ACC3A8D3EF}" dt="2024-10-20T20:47:41.990" v="82" actId="478"/>
          <ac:spMkLst>
            <pc:docMk/>
            <pc:sldMk cId="4041156279" sldId="484"/>
            <ac:spMk id="3" creationId="{C8523DBC-A394-0757-FFFF-D0EA307B54B2}"/>
          </ac:spMkLst>
        </pc:spChg>
        <pc:spChg chg="add del mod">
          <ac:chgData name="Jiachen Huang" userId="31f65cdd-d4ce-4259-ab2b-76234a41b1b6" providerId="ADAL" clId="{D64F6302-C2B9-6747-97B6-63ACC3A8D3EF}" dt="2024-10-20T22:27:30.328" v="442" actId="478"/>
          <ac:spMkLst>
            <pc:docMk/>
            <pc:sldMk cId="4041156279" sldId="484"/>
            <ac:spMk id="4" creationId="{C64BF7B5-66F3-0C8B-D8AA-3DCE7AC3D2BD}"/>
          </ac:spMkLst>
        </pc:spChg>
        <pc:spChg chg="add del mod">
          <ac:chgData name="Jiachen Huang" userId="31f65cdd-d4ce-4259-ab2b-76234a41b1b6" providerId="ADAL" clId="{D64F6302-C2B9-6747-97B6-63ACC3A8D3EF}" dt="2024-10-20T21:50:30.298" v="312" actId="478"/>
          <ac:spMkLst>
            <pc:docMk/>
            <pc:sldMk cId="4041156279" sldId="484"/>
            <ac:spMk id="5" creationId="{B12BDB95-5C4E-30E1-AFA5-B846EE507D4B}"/>
          </ac:spMkLst>
        </pc:spChg>
        <pc:spChg chg="add mod">
          <ac:chgData name="Jiachen Huang" userId="31f65cdd-d4ce-4259-ab2b-76234a41b1b6" providerId="ADAL" clId="{D64F6302-C2B9-6747-97B6-63ACC3A8D3EF}" dt="2024-10-20T22:25:14.913" v="417"/>
          <ac:spMkLst>
            <pc:docMk/>
            <pc:sldMk cId="4041156279" sldId="484"/>
            <ac:spMk id="6" creationId="{25E6F5F9-3698-B1BA-58A1-C2AE43E66EAC}"/>
          </ac:spMkLst>
        </pc:spChg>
        <pc:spChg chg="add mod">
          <ac:chgData name="Jiachen Huang" userId="31f65cdd-d4ce-4259-ab2b-76234a41b1b6" providerId="ADAL" clId="{D64F6302-C2B9-6747-97B6-63ACC3A8D3EF}" dt="2024-10-20T22:30:10.542" v="461" actId="20577"/>
          <ac:spMkLst>
            <pc:docMk/>
            <pc:sldMk cId="4041156279" sldId="484"/>
            <ac:spMk id="7" creationId="{537101EB-FE83-AA12-18AE-E851CBC267F5}"/>
          </ac:spMkLst>
        </pc:spChg>
        <pc:spChg chg="add mod">
          <ac:chgData name="Jiachen Huang" userId="31f65cdd-d4ce-4259-ab2b-76234a41b1b6" providerId="ADAL" clId="{D64F6302-C2B9-6747-97B6-63ACC3A8D3EF}" dt="2024-10-20T22:30:48.836" v="494" actId="20577"/>
          <ac:spMkLst>
            <pc:docMk/>
            <pc:sldMk cId="4041156279" sldId="484"/>
            <ac:spMk id="8" creationId="{924D9B1A-3161-B2E0-6D5D-4E2A19B2DB7A}"/>
          </ac:spMkLst>
        </pc:spChg>
      </pc:sldChg>
      <pc:sldChg chg="modSp">
        <pc:chgData name="Jiachen Huang" userId="31f65cdd-d4ce-4259-ab2b-76234a41b1b6" providerId="ADAL" clId="{D64F6302-C2B9-6747-97B6-63ACC3A8D3EF}" dt="2024-10-20T23:26:42.203" v="1000"/>
        <pc:sldMkLst>
          <pc:docMk/>
          <pc:sldMk cId="1301901738" sldId="485"/>
        </pc:sldMkLst>
        <pc:spChg chg="mod">
          <ac:chgData name="Jiachen Huang" userId="31f65cdd-d4ce-4259-ab2b-76234a41b1b6" providerId="ADAL" clId="{D64F6302-C2B9-6747-97B6-63ACC3A8D3EF}" dt="2024-10-20T23:26:42.203" v="1000"/>
          <ac:spMkLst>
            <pc:docMk/>
            <pc:sldMk cId="1301901738" sldId="485"/>
            <ac:spMk id="2" creationId="{AED6F8C3-68DE-2E22-6592-929C67F8628D}"/>
          </ac:spMkLst>
        </pc:spChg>
        <pc:spChg chg="mod">
          <ac:chgData name="Jiachen Huang" userId="31f65cdd-d4ce-4259-ab2b-76234a41b1b6" providerId="ADAL" clId="{D64F6302-C2B9-6747-97B6-63ACC3A8D3EF}" dt="2024-10-20T23:26:42.203" v="1000"/>
          <ac:spMkLst>
            <pc:docMk/>
            <pc:sldMk cId="1301901738" sldId="485"/>
            <ac:spMk id="3" creationId="{DEFF8AD3-252E-50C7-97DA-2FE44B2C2B25}"/>
          </ac:spMkLst>
        </pc:spChg>
      </pc:sldChg>
      <pc:sldChg chg="addSp delSp modSp new mod setBg delDesignElem">
        <pc:chgData name="Jiachen Huang" userId="31f65cdd-d4ce-4259-ab2b-76234a41b1b6" providerId="ADAL" clId="{D64F6302-C2B9-6747-97B6-63ACC3A8D3EF}" dt="2024-10-21T00:07:27.203" v="1260" actId="20577"/>
        <pc:sldMkLst>
          <pc:docMk/>
          <pc:sldMk cId="714371619" sldId="486"/>
        </pc:sldMkLst>
        <pc:spChg chg="del">
          <ac:chgData name="Jiachen Huang" userId="31f65cdd-d4ce-4259-ab2b-76234a41b1b6" providerId="ADAL" clId="{D64F6302-C2B9-6747-97B6-63ACC3A8D3EF}" dt="2024-10-20T21:48:45.570" v="297" actId="478"/>
          <ac:spMkLst>
            <pc:docMk/>
            <pc:sldMk cId="714371619" sldId="486"/>
            <ac:spMk id="2" creationId="{1478E8FE-502C-9122-4281-6526117D0B87}"/>
          </ac:spMkLst>
        </pc:spChg>
        <pc:spChg chg="del">
          <ac:chgData name="Jiachen Huang" userId="31f65cdd-d4ce-4259-ab2b-76234a41b1b6" providerId="ADAL" clId="{D64F6302-C2B9-6747-97B6-63ACC3A8D3EF}" dt="2024-10-20T21:48:49.267" v="298" actId="478"/>
          <ac:spMkLst>
            <pc:docMk/>
            <pc:sldMk cId="714371619" sldId="486"/>
            <ac:spMk id="3" creationId="{BA11E56C-393E-9381-5B40-7811CD8F9F48}"/>
          </ac:spMkLst>
        </pc:spChg>
        <pc:spChg chg="add del mod">
          <ac:chgData name="Jiachen Huang" userId="31f65cdd-d4ce-4259-ab2b-76234a41b1b6" providerId="ADAL" clId="{D64F6302-C2B9-6747-97B6-63ACC3A8D3EF}" dt="2024-10-20T23:00:15.633" v="811" actId="478"/>
          <ac:spMkLst>
            <pc:docMk/>
            <pc:sldMk cId="714371619" sldId="486"/>
            <ac:spMk id="4" creationId="{7D05BE6F-FB73-D806-673E-EEEFB0187A1E}"/>
          </ac:spMkLst>
        </pc:spChg>
        <pc:spChg chg="add del mod">
          <ac:chgData name="Jiachen Huang" userId="31f65cdd-d4ce-4259-ab2b-76234a41b1b6" providerId="ADAL" clId="{D64F6302-C2B9-6747-97B6-63ACC3A8D3EF}" dt="2024-10-20T23:27:20.438" v="1006" actId="478"/>
          <ac:spMkLst>
            <pc:docMk/>
            <pc:sldMk cId="714371619" sldId="486"/>
            <ac:spMk id="5" creationId="{98D6DE09-A08A-F0A9-45E0-9EBA3939B31A}"/>
          </ac:spMkLst>
        </pc:spChg>
        <pc:spChg chg="add mod ord">
          <ac:chgData name="Jiachen Huang" userId="31f65cdd-d4ce-4259-ab2b-76234a41b1b6" providerId="ADAL" clId="{D64F6302-C2B9-6747-97B6-63ACC3A8D3EF}" dt="2024-10-21T00:06:45.810" v="1244" actId="26606"/>
          <ac:spMkLst>
            <pc:docMk/>
            <pc:sldMk cId="714371619" sldId="486"/>
            <ac:spMk id="6" creationId="{EF4C11AB-45F4-BC90-6997-EE3C419D8631}"/>
          </ac:spMkLst>
        </pc:spChg>
        <pc:spChg chg="add del mod ord">
          <ac:chgData name="Jiachen Huang" userId="31f65cdd-d4ce-4259-ab2b-76234a41b1b6" providerId="ADAL" clId="{D64F6302-C2B9-6747-97B6-63ACC3A8D3EF}" dt="2024-10-21T00:05:17.776" v="1222" actId="478"/>
          <ac:spMkLst>
            <pc:docMk/>
            <pc:sldMk cId="714371619" sldId="486"/>
            <ac:spMk id="7" creationId="{D879972E-9540-A340-F801-D3624F947017}"/>
          </ac:spMkLst>
        </pc:spChg>
        <pc:spChg chg="add del mod">
          <ac:chgData name="Jiachen Huang" userId="31f65cdd-d4ce-4259-ab2b-76234a41b1b6" providerId="ADAL" clId="{D64F6302-C2B9-6747-97B6-63ACC3A8D3EF}" dt="2024-10-21T00:07:14.207" v="1251" actId="478"/>
          <ac:spMkLst>
            <pc:docMk/>
            <pc:sldMk cId="714371619" sldId="486"/>
            <ac:spMk id="8" creationId="{E6820CB4-A8E4-5B9D-B89B-B989B2A06C7A}"/>
          </ac:spMkLst>
        </pc:spChg>
        <pc:spChg chg="add del mod">
          <ac:chgData name="Jiachen Huang" userId="31f65cdd-d4ce-4259-ab2b-76234a41b1b6" providerId="ADAL" clId="{D64F6302-C2B9-6747-97B6-63ACC3A8D3EF}" dt="2024-10-21T00:02:46.237" v="1188" actId="478"/>
          <ac:spMkLst>
            <pc:docMk/>
            <pc:sldMk cId="714371619" sldId="486"/>
            <ac:spMk id="9" creationId="{1458B159-9CF9-8776-3538-E1C21108F513}"/>
          </ac:spMkLst>
        </pc:spChg>
        <pc:spChg chg="add del mod">
          <ac:chgData name="Jiachen Huang" userId="31f65cdd-d4ce-4259-ab2b-76234a41b1b6" providerId="ADAL" clId="{D64F6302-C2B9-6747-97B6-63ACC3A8D3EF}" dt="2024-10-21T00:07:15.793" v="1252" actId="478"/>
          <ac:spMkLst>
            <pc:docMk/>
            <pc:sldMk cId="714371619" sldId="486"/>
            <ac:spMk id="10" creationId="{250D18EA-3E07-FFDC-1D24-317F01123F71}"/>
          </ac:spMkLst>
        </pc:spChg>
        <pc:spChg chg="add mod">
          <ac:chgData name="Jiachen Huang" userId="31f65cdd-d4ce-4259-ab2b-76234a41b1b6" providerId="ADAL" clId="{D64F6302-C2B9-6747-97B6-63ACC3A8D3EF}" dt="2024-10-21T00:07:27.203" v="1260" actId="20577"/>
          <ac:spMkLst>
            <pc:docMk/>
            <pc:sldMk cId="714371619" sldId="486"/>
            <ac:spMk id="11" creationId="{F4DA2ACB-E07B-DB9A-7D0E-265B70ED8F5E}"/>
          </ac:spMkLst>
        </pc:spChg>
        <pc:spChg chg="add del">
          <ac:chgData name="Jiachen Huang" userId="31f65cdd-d4ce-4259-ab2b-76234a41b1b6" providerId="ADAL" clId="{D64F6302-C2B9-6747-97B6-63ACC3A8D3EF}" dt="2024-10-21T00:03:10.668" v="1190"/>
          <ac:spMkLst>
            <pc:docMk/>
            <pc:sldMk cId="714371619" sldId="486"/>
            <ac:spMk id="12" creationId="{BEBFA723-5A7B-472D-ABD7-1526B8D3A38B}"/>
          </ac:spMkLst>
        </pc:spChg>
        <pc:spChg chg="add del">
          <ac:chgData name="Jiachen Huang" userId="31f65cdd-d4ce-4259-ab2b-76234a41b1b6" providerId="ADAL" clId="{D64F6302-C2B9-6747-97B6-63ACC3A8D3EF}" dt="2024-10-21T00:03:59.992" v="1211" actId="26606"/>
          <ac:spMkLst>
            <pc:docMk/>
            <pc:sldMk cId="714371619" sldId="486"/>
            <ac:spMk id="13" creationId="{BEBFA723-5A7B-472D-ABD7-1526B8D3A38B}"/>
          </ac:spMkLst>
        </pc:spChg>
        <pc:spChg chg="add del">
          <ac:chgData name="Jiachen Huang" userId="31f65cdd-d4ce-4259-ab2b-76234a41b1b6" providerId="ADAL" clId="{D64F6302-C2B9-6747-97B6-63ACC3A8D3EF}" dt="2024-10-21T00:03:10.668" v="1190"/>
          <ac:spMkLst>
            <pc:docMk/>
            <pc:sldMk cId="714371619" sldId="486"/>
            <ac:spMk id="14" creationId="{A6B27065-399A-4CF7-BF70-CF79B9848FC1}"/>
          </ac:spMkLst>
        </pc:spChg>
        <pc:spChg chg="add del">
          <ac:chgData name="Jiachen Huang" userId="31f65cdd-d4ce-4259-ab2b-76234a41b1b6" providerId="ADAL" clId="{D64F6302-C2B9-6747-97B6-63ACC3A8D3EF}" dt="2024-10-21T00:03:59.992" v="1211" actId="26606"/>
          <ac:spMkLst>
            <pc:docMk/>
            <pc:sldMk cId="714371619" sldId="486"/>
            <ac:spMk id="15" creationId="{A6B27065-399A-4CF7-BF70-CF79B9848FC1}"/>
          </ac:spMkLst>
        </pc:spChg>
        <pc:spChg chg="add del">
          <ac:chgData name="Jiachen Huang" userId="31f65cdd-d4ce-4259-ab2b-76234a41b1b6" providerId="ADAL" clId="{D64F6302-C2B9-6747-97B6-63ACC3A8D3EF}" dt="2024-10-21T00:06:45.803" v="1243" actId="26606"/>
          <ac:spMkLst>
            <pc:docMk/>
            <pc:sldMk cId="714371619" sldId="486"/>
            <ac:spMk id="21" creationId="{47942995-B07F-4636-9A06-C6A104B260A8}"/>
          </ac:spMkLst>
        </pc:spChg>
        <pc:spChg chg="add del">
          <ac:chgData name="Jiachen Huang" userId="31f65cdd-d4ce-4259-ab2b-76234a41b1b6" providerId="ADAL" clId="{D64F6302-C2B9-6747-97B6-63ACC3A8D3EF}" dt="2024-10-21T00:06:45.803" v="1243" actId="26606"/>
          <ac:spMkLst>
            <pc:docMk/>
            <pc:sldMk cId="714371619" sldId="486"/>
            <ac:spMk id="22" creationId="{B81933D1-5615-42C7-9C0B-4EB7105CCE2D}"/>
          </ac:spMkLst>
        </pc:spChg>
        <pc:spChg chg="add del">
          <ac:chgData name="Jiachen Huang" userId="31f65cdd-d4ce-4259-ab2b-76234a41b1b6" providerId="ADAL" clId="{D64F6302-C2B9-6747-97B6-63ACC3A8D3EF}" dt="2024-10-21T00:06:45.803" v="1243" actId="26606"/>
          <ac:spMkLst>
            <pc:docMk/>
            <pc:sldMk cId="714371619" sldId="486"/>
            <ac:spMk id="24" creationId="{19C9EAEA-39D0-4B0E-A0EB-51E7B26740B1}"/>
          </ac:spMkLst>
        </pc:spChg>
        <pc:spChg chg="add mod">
          <ac:chgData name="Jiachen Huang" userId="31f65cdd-d4ce-4259-ab2b-76234a41b1b6" providerId="ADAL" clId="{D64F6302-C2B9-6747-97B6-63ACC3A8D3EF}" dt="2024-10-21T00:07:11.822" v="1250"/>
          <ac:spMkLst>
            <pc:docMk/>
            <pc:sldMk cId="714371619" sldId="486"/>
            <ac:spMk id="25" creationId="{14EF5C0B-546D-6A50-30D3-1C424D8091B2}"/>
          </ac:spMkLst>
        </pc:spChg>
        <pc:spChg chg="add">
          <ac:chgData name="Jiachen Huang" userId="31f65cdd-d4ce-4259-ab2b-76234a41b1b6" providerId="ADAL" clId="{D64F6302-C2B9-6747-97B6-63ACC3A8D3EF}" dt="2024-10-21T00:06:45.810" v="1244" actId="26606"/>
          <ac:spMkLst>
            <pc:docMk/>
            <pc:sldMk cId="714371619" sldId="486"/>
            <ac:spMk id="26" creationId="{BEBFA723-5A7B-472D-ABD7-1526B8D3A38B}"/>
          </ac:spMkLst>
        </pc:spChg>
        <pc:spChg chg="add">
          <ac:chgData name="Jiachen Huang" userId="31f65cdd-d4ce-4259-ab2b-76234a41b1b6" providerId="ADAL" clId="{D64F6302-C2B9-6747-97B6-63ACC3A8D3EF}" dt="2024-10-21T00:06:45.810" v="1244" actId="26606"/>
          <ac:spMkLst>
            <pc:docMk/>
            <pc:sldMk cId="714371619" sldId="486"/>
            <ac:spMk id="27" creationId="{A6B27065-399A-4CF7-BF70-CF79B9848FC1}"/>
          </ac:spMkLst>
        </pc:spChg>
        <pc:spChg chg="add del mod">
          <ac:chgData name="Jiachen Huang" userId="31f65cdd-d4ce-4259-ab2b-76234a41b1b6" providerId="ADAL" clId="{D64F6302-C2B9-6747-97B6-63ACC3A8D3EF}" dt="2024-10-21T00:07:18.200" v="1253" actId="478"/>
          <ac:spMkLst>
            <pc:docMk/>
            <pc:sldMk cId="714371619" sldId="486"/>
            <ac:spMk id="33" creationId="{D89F2EDE-B50E-CEA9-FA2A-93C1F79D4966}"/>
          </ac:spMkLst>
        </pc:spChg>
        <pc:grpChg chg="add del">
          <ac:chgData name="Jiachen Huang" userId="31f65cdd-d4ce-4259-ab2b-76234a41b1b6" providerId="ADAL" clId="{D64F6302-C2B9-6747-97B6-63ACC3A8D3EF}" dt="2024-10-21T00:03:10.668" v="1190"/>
          <ac:grpSpMkLst>
            <pc:docMk/>
            <pc:sldMk cId="714371619" sldId="486"/>
            <ac:grpSpMk id="16" creationId="{CF22986C-DDF7-4109-9D6A-006800D6B041}"/>
          </ac:grpSpMkLst>
        </pc:grpChg>
        <pc:grpChg chg="add del">
          <ac:chgData name="Jiachen Huang" userId="31f65cdd-d4ce-4259-ab2b-76234a41b1b6" providerId="ADAL" clId="{D64F6302-C2B9-6747-97B6-63ACC3A8D3EF}" dt="2024-10-21T00:03:59.992" v="1211" actId="26606"/>
          <ac:grpSpMkLst>
            <pc:docMk/>
            <pc:sldMk cId="714371619" sldId="486"/>
            <ac:grpSpMk id="17" creationId="{CF22986C-DDF7-4109-9D6A-006800D6B041}"/>
          </ac:grpSpMkLst>
        </pc:grpChg>
        <pc:grpChg chg="add del">
          <ac:chgData name="Jiachen Huang" userId="31f65cdd-d4ce-4259-ab2b-76234a41b1b6" providerId="ADAL" clId="{D64F6302-C2B9-6747-97B6-63ACC3A8D3EF}" dt="2024-10-21T00:06:45.803" v="1243" actId="26606"/>
          <ac:grpSpMkLst>
            <pc:docMk/>
            <pc:sldMk cId="714371619" sldId="486"/>
            <ac:grpSpMk id="23" creationId="{032D8612-31EB-44CF-A1D0-14FD4C705424}"/>
          </ac:grpSpMkLst>
        </pc:grpChg>
        <pc:grpChg chg="add">
          <ac:chgData name="Jiachen Huang" userId="31f65cdd-d4ce-4259-ab2b-76234a41b1b6" providerId="ADAL" clId="{D64F6302-C2B9-6747-97B6-63ACC3A8D3EF}" dt="2024-10-21T00:06:45.810" v="1244" actId="26606"/>
          <ac:grpSpMkLst>
            <pc:docMk/>
            <pc:sldMk cId="714371619" sldId="486"/>
            <ac:grpSpMk id="28" creationId="{CF22986C-DDF7-4109-9D6A-006800D6B041}"/>
          </ac:grpSpMkLst>
        </pc:grpChg>
      </pc:sldChg>
      <pc:sldChg chg="addSp delSp modSp new mod">
        <pc:chgData name="Jiachen Huang" userId="31f65cdd-d4ce-4259-ab2b-76234a41b1b6" providerId="ADAL" clId="{D64F6302-C2B9-6747-97B6-63ACC3A8D3EF}" dt="2024-10-21T00:06:29.277" v="1239"/>
        <pc:sldMkLst>
          <pc:docMk/>
          <pc:sldMk cId="1983241721" sldId="487"/>
        </pc:sldMkLst>
        <pc:spChg chg="del">
          <ac:chgData name="Jiachen Huang" userId="31f65cdd-d4ce-4259-ab2b-76234a41b1b6" providerId="ADAL" clId="{D64F6302-C2B9-6747-97B6-63ACC3A8D3EF}" dt="2024-10-20T21:49:33.553" v="308" actId="478"/>
          <ac:spMkLst>
            <pc:docMk/>
            <pc:sldMk cId="1983241721" sldId="487"/>
            <ac:spMk id="2" creationId="{A8012048-C23C-6DCB-E984-A62812F89D60}"/>
          </ac:spMkLst>
        </pc:spChg>
        <pc:spChg chg="del">
          <ac:chgData name="Jiachen Huang" userId="31f65cdd-d4ce-4259-ab2b-76234a41b1b6" providerId="ADAL" clId="{D64F6302-C2B9-6747-97B6-63ACC3A8D3EF}" dt="2024-10-20T21:49:33.553" v="308" actId="478"/>
          <ac:spMkLst>
            <pc:docMk/>
            <pc:sldMk cId="1983241721" sldId="487"/>
            <ac:spMk id="3" creationId="{57298FF9-1B29-676B-7336-22239A93B004}"/>
          </ac:spMkLst>
        </pc:spChg>
        <pc:spChg chg="add del mod">
          <ac:chgData name="Jiachen Huang" userId="31f65cdd-d4ce-4259-ab2b-76234a41b1b6" providerId="ADAL" clId="{D64F6302-C2B9-6747-97B6-63ACC3A8D3EF}" dt="2024-10-20T23:00:11.024" v="809" actId="478"/>
          <ac:spMkLst>
            <pc:docMk/>
            <pc:sldMk cId="1983241721" sldId="487"/>
            <ac:spMk id="4" creationId="{966ECFBD-F9E7-7C3A-7746-7C9BD1450A1C}"/>
          </ac:spMkLst>
        </pc:spChg>
        <pc:spChg chg="add mod">
          <ac:chgData name="Jiachen Huang" userId="31f65cdd-d4ce-4259-ab2b-76234a41b1b6" providerId="ADAL" clId="{D64F6302-C2B9-6747-97B6-63ACC3A8D3EF}" dt="2024-10-21T00:06:29.277" v="1239"/>
          <ac:spMkLst>
            <pc:docMk/>
            <pc:sldMk cId="1983241721" sldId="487"/>
            <ac:spMk id="5" creationId="{3318FC0A-1DDF-003A-66A9-D278CDD7BF79}"/>
          </ac:spMkLst>
        </pc:spChg>
        <pc:spChg chg="add mod">
          <ac:chgData name="Jiachen Huang" userId="31f65cdd-d4ce-4259-ab2b-76234a41b1b6" providerId="ADAL" clId="{D64F6302-C2B9-6747-97B6-63ACC3A8D3EF}" dt="2024-10-20T23:21:11.634" v="888" actId="404"/>
          <ac:spMkLst>
            <pc:docMk/>
            <pc:sldMk cId="1983241721" sldId="487"/>
            <ac:spMk id="6" creationId="{0C61BA8C-05D9-2E71-874F-05501C371337}"/>
          </ac:spMkLst>
        </pc:spChg>
        <pc:picChg chg="add mod">
          <ac:chgData name="Jiachen Huang" userId="31f65cdd-d4ce-4259-ab2b-76234a41b1b6" providerId="ADAL" clId="{D64F6302-C2B9-6747-97B6-63ACC3A8D3EF}" dt="2024-10-20T22:50:13.355" v="667" actId="1076"/>
          <ac:picMkLst>
            <pc:docMk/>
            <pc:sldMk cId="1983241721" sldId="487"/>
            <ac:picMk id="1026" creationId="{3FDB3687-0CC0-ABA5-B387-74D4186ABC31}"/>
          </ac:picMkLst>
        </pc:picChg>
      </pc:sldChg>
      <pc:sldChg chg="modSp">
        <pc:chgData name="Jiachen Huang" userId="31f65cdd-d4ce-4259-ab2b-76234a41b1b6" providerId="ADAL" clId="{D64F6302-C2B9-6747-97B6-63ACC3A8D3EF}" dt="2024-10-21T00:06:29.277" v="1239"/>
        <pc:sldMkLst>
          <pc:docMk/>
          <pc:sldMk cId="3157171422" sldId="491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3157171422" sldId="491"/>
            <ac:spMk id="2" creationId="{4434DA2E-0CA0-E843-2106-F4B888A7EA5F}"/>
          </ac:spMkLst>
        </pc:spChg>
      </pc:sldChg>
      <pc:sldChg chg="modSp mod">
        <pc:chgData name="Jiachen Huang" userId="31f65cdd-d4ce-4259-ab2b-76234a41b1b6" providerId="ADAL" clId="{D64F6302-C2B9-6747-97B6-63ACC3A8D3EF}" dt="2024-10-21T00:06:29.277" v="1239"/>
        <pc:sldMkLst>
          <pc:docMk/>
          <pc:sldMk cId="3697504614" sldId="492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3697504614" sldId="492"/>
            <ac:spMk id="2" creationId="{4434DA2E-0CA0-E843-2106-F4B888A7EA5F}"/>
          </ac:spMkLst>
        </pc:spChg>
        <pc:spChg chg="mod">
          <ac:chgData name="Jiachen Huang" userId="31f65cdd-d4ce-4259-ab2b-76234a41b1b6" providerId="ADAL" clId="{D64F6302-C2B9-6747-97B6-63ACC3A8D3EF}" dt="2024-10-21T00:03:15.042" v="1197" actId="27636"/>
          <ac:spMkLst>
            <pc:docMk/>
            <pc:sldMk cId="3697504614" sldId="492"/>
            <ac:spMk id="3" creationId="{C07062A5-951E-6196-52F2-CA1EF53DEF7C}"/>
          </ac:spMkLst>
        </pc:spChg>
      </pc:sldChg>
      <pc:sldChg chg="modSp">
        <pc:chgData name="Jiachen Huang" userId="31f65cdd-d4ce-4259-ab2b-76234a41b1b6" providerId="ADAL" clId="{D64F6302-C2B9-6747-97B6-63ACC3A8D3EF}" dt="2024-10-21T00:06:29.277" v="1239"/>
        <pc:sldMkLst>
          <pc:docMk/>
          <pc:sldMk cId="2466310228" sldId="493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2466310228" sldId="493"/>
            <ac:spMk id="2" creationId="{4434DA2E-0CA0-E843-2106-F4B888A7EA5F}"/>
          </ac:spMkLst>
        </pc:spChg>
      </pc:sldChg>
      <pc:sldChg chg="modSp mod">
        <pc:chgData name="Jiachen Huang" userId="31f65cdd-d4ce-4259-ab2b-76234a41b1b6" providerId="ADAL" clId="{D64F6302-C2B9-6747-97B6-63ACC3A8D3EF}" dt="2024-10-21T00:06:29.277" v="1239"/>
        <pc:sldMkLst>
          <pc:docMk/>
          <pc:sldMk cId="243970193" sldId="495"/>
        </pc:sldMkLst>
        <pc:spChg chg="mod">
          <ac:chgData name="Jiachen Huang" userId="31f65cdd-d4ce-4259-ab2b-76234a41b1b6" providerId="ADAL" clId="{D64F6302-C2B9-6747-97B6-63ACC3A8D3EF}" dt="2024-10-21T00:06:29.277" v="1239"/>
          <ac:spMkLst>
            <pc:docMk/>
            <pc:sldMk cId="243970193" sldId="495"/>
            <ac:spMk id="2" creationId="{4434DA2E-0CA0-E843-2106-F4B888A7EA5F}"/>
          </ac:spMkLst>
        </pc:spChg>
        <pc:spChg chg="mod">
          <ac:chgData name="Jiachen Huang" userId="31f65cdd-d4ce-4259-ab2b-76234a41b1b6" providerId="ADAL" clId="{D64F6302-C2B9-6747-97B6-63ACC3A8D3EF}" dt="2024-10-21T00:03:42.777" v="1207" actId="27636"/>
          <ac:spMkLst>
            <pc:docMk/>
            <pc:sldMk cId="243970193" sldId="495"/>
            <ac:spMk id="3" creationId="{C07062A5-951E-6196-52F2-CA1EF53DEF7C}"/>
          </ac:spMkLst>
        </pc:spChg>
        <pc:spChg chg="mod">
          <ac:chgData name="Jiachen Huang" userId="31f65cdd-d4ce-4259-ab2b-76234a41b1b6" providerId="ADAL" clId="{D64F6302-C2B9-6747-97B6-63ACC3A8D3EF}" dt="2024-10-21T00:03:42.781" v="1208" actId="27636"/>
          <ac:spMkLst>
            <pc:docMk/>
            <pc:sldMk cId="243970193" sldId="495"/>
            <ac:spMk id="6" creationId="{C1195C10-6AB1-5FB9-9821-5CE7CF3721EA}"/>
          </ac:spMkLst>
        </pc:spChg>
      </pc:sldChg>
      <pc:sldChg chg="addSp delSp modSp new mod">
        <pc:chgData name="Jiachen Huang" userId="31f65cdd-d4ce-4259-ab2b-76234a41b1b6" providerId="ADAL" clId="{D64F6302-C2B9-6747-97B6-63ACC3A8D3EF}" dt="2024-10-21T00:06:29.277" v="1239"/>
        <pc:sldMkLst>
          <pc:docMk/>
          <pc:sldMk cId="1529082578" sldId="496"/>
        </pc:sldMkLst>
        <pc:spChg chg="add del mod">
          <ac:chgData name="Jiachen Huang" userId="31f65cdd-d4ce-4259-ab2b-76234a41b1b6" providerId="ADAL" clId="{D64F6302-C2B9-6747-97B6-63ACC3A8D3EF}" dt="2024-10-21T00:06:29.277" v="1239"/>
          <ac:spMkLst>
            <pc:docMk/>
            <pc:sldMk cId="1529082578" sldId="496"/>
            <ac:spMk id="2" creationId="{2073E1A3-D84D-FFBA-ED4E-1EDC8C502644}"/>
          </ac:spMkLst>
        </pc:spChg>
        <pc:spChg chg="del">
          <ac:chgData name="Jiachen Huang" userId="31f65cdd-d4ce-4259-ab2b-76234a41b1b6" providerId="ADAL" clId="{D64F6302-C2B9-6747-97B6-63ACC3A8D3EF}" dt="2024-10-20T23:03:12.097" v="827" actId="478"/>
          <ac:spMkLst>
            <pc:docMk/>
            <pc:sldMk cId="1529082578" sldId="496"/>
            <ac:spMk id="3" creationId="{C9C8F7B4-2D95-D106-DF51-F81503FBA2B8}"/>
          </ac:spMkLst>
        </pc:spChg>
        <pc:spChg chg="add mod">
          <ac:chgData name="Jiachen Huang" userId="31f65cdd-d4ce-4259-ab2b-76234a41b1b6" providerId="ADAL" clId="{D64F6302-C2B9-6747-97B6-63ACC3A8D3EF}" dt="2024-10-21T00:00:44.904" v="1175" actId="14100"/>
          <ac:spMkLst>
            <pc:docMk/>
            <pc:sldMk cId="1529082578" sldId="496"/>
            <ac:spMk id="4" creationId="{64D82F36-2105-BECA-42E5-B6E27B32CF3E}"/>
          </ac:spMkLst>
        </pc:spChg>
        <pc:spChg chg="add mod">
          <ac:chgData name="Jiachen Huang" userId="31f65cdd-d4ce-4259-ab2b-76234a41b1b6" providerId="ADAL" clId="{D64F6302-C2B9-6747-97B6-63ACC3A8D3EF}" dt="2024-10-21T00:00:42.096" v="1174" actId="14100"/>
          <ac:spMkLst>
            <pc:docMk/>
            <pc:sldMk cId="1529082578" sldId="496"/>
            <ac:spMk id="5" creationId="{F3B5DE98-1521-6A14-6E1E-31CD2D3AE56D}"/>
          </ac:spMkLst>
        </pc:spChg>
        <pc:spChg chg="add mod">
          <ac:chgData name="Jiachen Huang" userId="31f65cdd-d4ce-4259-ab2b-76234a41b1b6" providerId="ADAL" clId="{D64F6302-C2B9-6747-97B6-63ACC3A8D3EF}" dt="2024-10-21T00:00:47.553" v="1176" actId="14100"/>
          <ac:spMkLst>
            <pc:docMk/>
            <pc:sldMk cId="1529082578" sldId="496"/>
            <ac:spMk id="6" creationId="{ACEE1721-F7B4-D3C3-FF44-9307CA8BFB4A}"/>
          </ac:spMkLst>
        </pc:spChg>
        <pc:spChg chg="add del mod">
          <ac:chgData name="Jiachen Huang" userId="31f65cdd-d4ce-4259-ab2b-76234a41b1b6" providerId="ADAL" clId="{D64F6302-C2B9-6747-97B6-63ACC3A8D3EF}" dt="2024-10-20T23:05:02.314" v="879" actId="478"/>
          <ac:spMkLst>
            <pc:docMk/>
            <pc:sldMk cId="1529082578" sldId="496"/>
            <ac:spMk id="7" creationId="{A5413772-899C-B20A-A138-3996B8C10327}"/>
          </ac:spMkLst>
        </pc:spChg>
        <pc:spChg chg="add del">
          <ac:chgData name="Jiachen Huang" userId="31f65cdd-d4ce-4259-ab2b-76234a41b1b6" providerId="ADAL" clId="{D64F6302-C2B9-6747-97B6-63ACC3A8D3EF}" dt="2024-10-20T23:21:22.351" v="890" actId="22"/>
          <ac:spMkLst>
            <pc:docMk/>
            <pc:sldMk cId="1529082578" sldId="496"/>
            <ac:spMk id="9" creationId="{AC92F4C6-CAD8-3FBF-5D38-5ED097757D80}"/>
          </ac:spMkLst>
        </pc:spChg>
        <pc:spChg chg="add mod">
          <ac:chgData name="Jiachen Huang" userId="31f65cdd-d4ce-4259-ab2b-76234a41b1b6" providerId="ADAL" clId="{D64F6302-C2B9-6747-97B6-63ACC3A8D3EF}" dt="2024-10-20T23:22:08.751" v="945" actId="20577"/>
          <ac:spMkLst>
            <pc:docMk/>
            <pc:sldMk cId="1529082578" sldId="496"/>
            <ac:spMk id="10" creationId="{28626182-613B-0117-3F79-3A2F6B0A8E76}"/>
          </ac:spMkLst>
        </pc:spChg>
        <pc:picChg chg="add mod">
          <ac:chgData name="Jiachen Huang" userId="31f65cdd-d4ce-4259-ab2b-76234a41b1b6" providerId="ADAL" clId="{D64F6302-C2B9-6747-97B6-63ACC3A8D3EF}" dt="2024-10-20T23:58:01.508" v="1110" actId="1076"/>
          <ac:picMkLst>
            <pc:docMk/>
            <pc:sldMk cId="1529082578" sldId="496"/>
            <ac:picMk id="11" creationId="{71CA8AE1-FAA0-BAEB-8E95-65EA082630B1}"/>
          </ac:picMkLst>
        </pc:picChg>
        <pc:picChg chg="add mod">
          <ac:chgData name="Jiachen Huang" userId="31f65cdd-d4ce-4259-ab2b-76234a41b1b6" providerId="ADAL" clId="{D64F6302-C2B9-6747-97B6-63ACC3A8D3EF}" dt="2024-10-20T23:58:01.508" v="1110" actId="1076"/>
          <ac:picMkLst>
            <pc:docMk/>
            <pc:sldMk cId="1529082578" sldId="496"/>
            <ac:picMk id="12" creationId="{76B79C4D-260A-1AC9-A368-F8D4E2F4CD57}"/>
          </ac:picMkLst>
        </pc:picChg>
        <pc:picChg chg="add mod modCrop">
          <ac:chgData name="Jiachen Huang" userId="31f65cdd-d4ce-4259-ab2b-76234a41b1b6" providerId="ADAL" clId="{D64F6302-C2B9-6747-97B6-63ACC3A8D3EF}" dt="2024-10-20T23:58:01.508" v="1110" actId="1076"/>
          <ac:picMkLst>
            <pc:docMk/>
            <pc:sldMk cId="1529082578" sldId="496"/>
            <ac:picMk id="13" creationId="{BCDAE3B5-1F65-3EEF-0513-955F162433FB}"/>
          </ac:picMkLst>
        </pc:picChg>
      </pc:sldChg>
      <pc:sldChg chg="new del">
        <pc:chgData name="Jiachen Huang" userId="31f65cdd-d4ce-4259-ab2b-76234a41b1b6" providerId="ADAL" clId="{D64F6302-C2B9-6747-97B6-63ACC3A8D3EF}" dt="2024-10-20T23:04:30.517" v="872" actId="2696"/>
        <pc:sldMkLst>
          <pc:docMk/>
          <pc:sldMk cId="1344280778" sldId="497"/>
        </pc:sldMkLst>
      </pc:sldChg>
      <pc:sldChg chg="new del">
        <pc:chgData name="Jiachen Huang" userId="31f65cdd-d4ce-4259-ab2b-76234a41b1b6" providerId="ADAL" clId="{D64F6302-C2B9-6747-97B6-63ACC3A8D3EF}" dt="2024-10-20T23:29:16.860" v="1045" actId="2696"/>
        <pc:sldMkLst>
          <pc:docMk/>
          <pc:sldMk cId="2810707178" sldId="497"/>
        </pc:sldMkLst>
      </pc:sldChg>
      <pc:sldChg chg="modSp add mod">
        <pc:chgData name="Jiachen Huang" userId="31f65cdd-d4ce-4259-ab2b-76234a41b1b6" providerId="ADAL" clId="{D64F6302-C2B9-6747-97B6-63ACC3A8D3EF}" dt="2024-10-20T23:29:40.059" v="1057" actId="20577"/>
        <pc:sldMkLst>
          <pc:docMk/>
          <pc:sldMk cId="419164873" sldId="498"/>
        </pc:sldMkLst>
        <pc:spChg chg="mod">
          <ac:chgData name="Jiachen Huang" userId="31f65cdd-d4ce-4259-ab2b-76234a41b1b6" providerId="ADAL" clId="{D64F6302-C2B9-6747-97B6-63ACC3A8D3EF}" dt="2024-10-20T23:29:19.926" v="1049" actId="20577"/>
          <ac:spMkLst>
            <pc:docMk/>
            <pc:sldMk cId="419164873" sldId="498"/>
            <ac:spMk id="18" creationId="{F43E3466-5BEC-7761-9F04-22EB2E497DB4}"/>
          </ac:spMkLst>
        </pc:spChg>
        <pc:spChg chg="mod">
          <ac:chgData name="Jiachen Huang" userId="31f65cdd-d4ce-4259-ab2b-76234a41b1b6" providerId="ADAL" clId="{D64F6302-C2B9-6747-97B6-63ACC3A8D3EF}" dt="2024-10-20T23:29:22.465" v="1053" actId="5793"/>
          <ac:spMkLst>
            <pc:docMk/>
            <pc:sldMk cId="419164873" sldId="498"/>
            <ac:spMk id="19" creationId="{0145E172-6AC8-C37C-95D5-CE1A8E756130}"/>
          </ac:spMkLst>
        </pc:spChg>
        <pc:spChg chg="mod">
          <ac:chgData name="Jiachen Huang" userId="31f65cdd-d4ce-4259-ab2b-76234a41b1b6" providerId="ADAL" clId="{D64F6302-C2B9-6747-97B6-63ACC3A8D3EF}" dt="2024-10-20T23:29:40.059" v="1057" actId="20577"/>
          <ac:spMkLst>
            <pc:docMk/>
            <pc:sldMk cId="419164873" sldId="498"/>
            <ac:spMk id="20" creationId="{63AE9E0C-7F44-4A65-7746-FE59957E4D26}"/>
          </ac:spMkLst>
        </pc:spChg>
      </pc:sldChg>
      <pc:sldChg chg="modSp">
        <pc:chgData name="Jiachen Huang" userId="31f65cdd-d4ce-4259-ab2b-76234a41b1b6" providerId="ADAL" clId="{D64F6302-C2B9-6747-97B6-63ACC3A8D3EF}" dt="2024-10-21T00:03:42.403" v="1205"/>
        <pc:sldMkLst>
          <pc:docMk/>
          <pc:sldMk cId="2711307851" sldId="499"/>
        </pc:sldMkLst>
        <pc:spChg chg="mod">
          <ac:chgData name="Jiachen Huang" userId="31f65cdd-d4ce-4259-ab2b-76234a41b1b6" providerId="ADAL" clId="{D64F6302-C2B9-6747-97B6-63ACC3A8D3EF}" dt="2024-10-21T00:03:42.403" v="1205"/>
          <ac:spMkLst>
            <pc:docMk/>
            <pc:sldMk cId="2711307851" sldId="499"/>
            <ac:spMk id="2" creationId="{4434DA2E-0CA0-E843-2106-F4B888A7EA5F}"/>
          </ac:spMkLst>
        </pc:spChg>
        <pc:spChg chg="mod">
          <ac:chgData name="Jiachen Huang" userId="31f65cdd-d4ce-4259-ab2b-76234a41b1b6" providerId="ADAL" clId="{D64F6302-C2B9-6747-97B6-63ACC3A8D3EF}" dt="2024-10-21T00:03:42.403" v="1205"/>
          <ac:spMkLst>
            <pc:docMk/>
            <pc:sldMk cId="2711307851" sldId="499"/>
            <ac:spMk id="5" creationId="{13B146E2-7185-A861-1D4E-B39074445D47}"/>
          </ac:spMkLst>
        </pc:spChg>
      </pc:sldChg>
    </pc:docChg>
  </pc:docChgLst>
  <pc:docChgLst>
    <pc:chgData name="Jiachen Huang" userId="S::jha427@sfu.ca::31f65cdd-d4ce-4259-ab2b-76234a41b1b6" providerId="AD" clId="Web-{5D9B8C1D-F83C-8F77-5D3E-F7D6F256D37A}"/>
    <pc:docChg chg="modSld">
      <pc:chgData name="Jiachen Huang" userId="S::jha427@sfu.ca::31f65cdd-d4ce-4259-ab2b-76234a41b1b6" providerId="AD" clId="Web-{5D9B8C1D-F83C-8F77-5D3E-F7D6F256D37A}" dt="2024-10-21T00:25:23.277" v="41"/>
      <pc:docMkLst>
        <pc:docMk/>
      </pc:docMkLst>
      <pc:sldChg chg="modSp addAnim">
        <pc:chgData name="Jiachen Huang" userId="S::jha427@sfu.ca::31f65cdd-d4ce-4259-ab2b-76234a41b1b6" providerId="AD" clId="Web-{5D9B8C1D-F83C-8F77-5D3E-F7D6F256D37A}" dt="2024-10-21T00:11:54.060" v="39"/>
        <pc:sldMkLst>
          <pc:docMk/>
          <pc:sldMk cId="201206072" sldId="259"/>
        </pc:sldMkLst>
        <pc:spChg chg="mod">
          <ac:chgData name="Jiachen Huang" userId="S::jha427@sfu.ca::31f65cdd-d4ce-4259-ab2b-76234a41b1b6" providerId="AD" clId="Web-{5D9B8C1D-F83C-8F77-5D3E-F7D6F256D37A}" dt="2024-10-21T00:10:44.684" v="0" actId="14100"/>
          <ac:spMkLst>
            <pc:docMk/>
            <pc:sldMk cId="201206072" sldId="259"/>
            <ac:spMk id="3" creationId="{00CD81EC-391A-1D0B-B2DB-E1C8D122D32C}"/>
          </ac:spMkLst>
        </pc:spChg>
        <pc:spChg chg="mod">
          <ac:chgData name="Jiachen Huang" userId="S::jha427@sfu.ca::31f65cdd-d4ce-4259-ab2b-76234a41b1b6" providerId="AD" clId="Web-{5D9B8C1D-F83C-8F77-5D3E-F7D6F256D37A}" dt="2024-10-21T00:11:17.763" v="32" actId="1076"/>
          <ac:spMkLst>
            <pc:docMk/>
            <pc:sldMk cId="201206072" sldId="259"/>
            <ac:spMk id="5" creationId="{B0961F27-6531-5A1F-7A28-55D5AB597788}"/>
          </ac:spMkLst>
        </pc:spChg>
        <pc:spChg chg="mod">
          <ac:chgData name="Jiachen Huang" userId="S::jha427@sfu.ca::31f65cdd-d4ce-4259-ab2b-76234a41b1b6" providerId="AD" clId="Web-{5D9B8C1D-F83C-8F77-5D3E-F7D6F256D37A}" dt="2024-10-21T00:11:25.185" v="34" actId="14100"/>
          <ac:spMkLst>
            <pc:docMk/>
            <pc:sldMk cId="201206072" sldId="259"/>
            <ac:spMk id="7" creationId="{4E258649-60CB-13D9-F643-8726BC0C0229}"/>
          </ac:spMkLst>
        </pc:spChg>
      </pc:sldChg>
      <pc:sldChg chg="addAnim delAnim">
        <pc:chgData name="Jiachen Huang" userId="S::jha427@sfu.ca::31f65cdd-d4ce-4259-ab2b-76234a41b1b6" providerId="AD" clId="Web-{5D9B8C1D-F83C-8F77-5D3E-F7D6F256D37A}" dt="2024-10-21T00:25:23.277" v="41"/>
        <pc:sldMkLst>
          <pc:docMk/>
          <pc:sldMk cId="4288973155" sldId="483"/>
        </pc:sldMkLst>
      </pc:sldChg>
    </pc:docChg>
  </pc:docChgLst>
  <pc:docChgLst>
    <pc:chgData name="yca510" userId="d082d895-9fc1-44c9-ad36-2ee9227b2d7a" providerId="ADAL" clId="{8268A7BE-A883-439E-B1B3-C73C07005AD4}"/>
    <pc:docChg chg="undo redo custSel addSld delSld modSld sldOrd">
      <pc:chgData name="yca510" userId="d082d895-9fc1-44c9-ad36-2ee9227b2d7a" providerId="ADAL" clId="{8268A7BE-A883-439E-B1B3-C73C07005AD4}" dt="2024-10-21T06:01:02.075" v="1685" actId="14861"/>
      <pc:docMkLst>
        <pc:docMk/>
      </pc:docMkLst>
      <pc:sldChg chg="del">
        <pc:chgData name="yca510" userId="d082d895-9fc1-44c9-ad36-2ee9227b2d7a" providerId="ADAL" clId="{8268A7BE-A883-439E-B1B3-C73C07005AD4}" dt="2024-10-21T01:10:56.972" v="1536" actId="47"/>
        <pc:sldMkLst>
          <pc:docMk/>
          <pc:sldMk cId="803679806" sldId="256"/>
        </pc:sldMkLst>
      </pc:sldChg>
      <pc:sldChg chg="modSp mod">
        <pc:chgData name="yca510" userId="d082d895-9fc1-44c9-ad36-2ee9227b2d7a" providerId="ADAL" clId="{8268A7BE-A883-439E-B1B3-C73C07005AD4}" dt="2024-10-21T00:44:06.811" v="1298" actId="20577"/>
        <pc:sldMkLst>
          <pc:docMk/>
          <pc:sldMk cId="3557919800" sldId="257"/>
        </pc:sldMkLst>
        <pc:spChg chg="mod">
          <ac:chgData name="yca510" userId="d082d895-9fc1-44c9-ad36-2ee9227b2d7a" providerId="ADAL" clId="{8268A7BE-A883-439E-B1B3-C73C07005AD4}" dt="2024-10-21T00:44:06.811" v="1298" actId="20577"/>
          <ac:spMkLst>
            <pc:docMk/>
            <pc:sldMk cId="3557919800" sldId="257"/>
            <ac:spMk id="3" creationId="{1D0A0106-F7E3-0EF5-051F-D0D8186325A9}"/>
          </ac:spMkLst>
        </pc:spChg>
      </pc:sldChg>
      <pc:sldChg chg="modSp">
        <pc:chgData name="yca510" userId="d082d895-9fc1-44c9-ad36-2ee9227b2d7a" providerId="ADAL" clId="{8268A7BE-A883-439E-B1B3-C73C07005AD4}" dt="2024-10-21T00:46:44.451" v="1319" actId="20577"/>
        <pc:sldMkLst>
          <pc:docMk/>
          <pc:sldMk cId="201206072" sldId="259"/>
        </pc:sldMkLst>
        <pc:spChg chg="mod">
          <ac:chgData name="yca510" userId="d082d895-9fc1-44c9-ad36-2ee9227b2d7a" providerId="ADAL" clId="{8268A7BE-A883-439E-B1B3-C73C07005AD4}" dt="2024-10-21T00:46:44.451" v="1319" actId="20577"/>
          <ac:spMkLst>
            <pc:docMk/>
            <pc:sldMk cId="201206072" sldId="259"/>
            <ac:spMk id="7" creationId="{4E258649-60CB-13D9-F643-8726BC0C0229}"/>
          </ac:spMkLst>
        </pc:spChg>
      </pc:sldChg>
      <pc:sldChg chg="addSp modSp mod modAnim">
        <pc:chgData name="yca510" userId="d082d895-9fc1-44c9-ad36-2ee9227b2d7a" providerId="ADAL" clId="{8268A7BE-A883-439E-B1B3-C73C07005AD4}" dt="2024-10-21T00:49:06.561" v="1341" actId="20577"/>
        <pc:sldMkLst>
          <pc:docMk/>
          <pc:sldMk cId="2006443390" sldId="264"/>
        </pc:sldMkLst>
        <pc:spChg chg="mod">
          <ac:chgData name="yca510" userId="d082d895-9fc1-44c9-ad36-2ee9227b2d7a" providerId="ADAL" clId="{8268A7BE-A883-439E-B1B3-C73C07005AD4}" dt="2024-10-21T00:42:53.480" v="1284" actId="164"/>
          <ac:spMkLst>
            <pc:docMk/>
            <pc:sldMk cId="2006443390" sldId="264"/>
            <ac:spMk id="2" creationId="{009CC900-BD65-40FA-AB46-83BF1067F81C}"/>
          </ac:spMkLst>
        </pc:spChg>
        <pc:spChg chg="mod">
          <ac:chgData name="yca510" userId="d082d895-9fc1-44c9-ad36-2ee9227b2d7a" providerId="ADAL" clId="{8268A7BE-A883-439E-B1B3-C73C07005AD4}" dt="2024-10-21T00:42:53.480" v="1284" actId="164"/>
          <ac:spMkLst>
            <pc:docMk/>
            <pc:sldMk cId="2006443390" sldId="264"/>
            <ac:spMk id="3" creationId="{A67E6397-F58E-408F-9B19-46C4ABFA4392}"/>
          </ac:spMkLst>
        </pc:spChg>
        <pc:spChg chg="mod">
          <ac:chgData name="yca510" userId="d082d895-9fc1-44c9-ad36-2ee9227b2d7a" providerId="ADAL" clId="{8268A7BE-A883-439E-B1B3-C73C07005AD4}" dt="2024-10-21T00:42:57.849" v="1286" actId="164"/>
          <ac:spMkLst>
            <pc:docMk/>
            <pc:sldMk cId="2006443390" sldId="264"/>
            <ac:spMk id="5" creationId="{4CF9031A-E013-43C1-9E77-7D7B80B0C95B}"/>
          </ac:spMkLst>
        </pc:spChg>
        <pc:spChg chg="mod">
          <ac:chgData name="yca510" userId="d082d895-9fc1-44c9-ad36-2ee9227b2d7a" providerId="ADAL" clId="{8268A7BE-A883-439E-B1B3-C73C07005AD4}" dt="2024-10-21T00:49:06.561" v="1341" actId="20577"/>
          <ac:spMkLst>
            <pc:docMk/>
            <pc:sldMk cId="2006443390" sldId="264"/>
            <ac:spMk id="6" creationId="{217F3152-855A-404A-AF5D-C4D669C99774}"/>
          </ac:spMkLst>
        </pc:spChg>
        <pc:spChg chg="mod">
          <ac:chgData name="yca510" userId="d082d895-9fc1-44c9-ad36-2ee9227b2d7a" providerId="ADAL" clId="{8268A7BE-A883-439E-B1B3-C73C07005AD4}" dt="2024-10-21T00:43:02.696" v="1288" actId="164"/>
          <ac:spMkLst>
            <pc:docMk/>
            <pc:sldMk cId="2006443390" sldId="264"/>
            <ac:spMk id="8" creationId="{84245C3E-5312-4BCA-B54E-6521074762FB}"/>
          </ac:spMkLst>
        </pc:spChg>
        <pc:spChg chg="mod">
          <ac:chgData name="yca510" userId="d082d895-9fc1-44c9-ad36-2ee9227b2d7a" providerId="ADAL" clId="{8268A7BE-A883-439E-B1B3-C73C07005AD4}" dt="2024-10-21T00:43:02.696" v="1288" actId="164"/>
          <ac:spMkLst>
            <pc:docMk/>
            <pc:sldMk cId="2006443390" sldId="264"/>
            <ac:spMk id="9" creationId="{1F1E42D7-E628-4257-8512-193196938735}"/>
          </ac:spMkLst>
        </pc:spChg>
        <pc:grpChg chg="add mod">
          <ac:chgData name="yca510" userId="d082d895-9fc1-44c9-ad36-2ee9227b2d7a" providerId="ADAL" clId="{8268A7BE-A883-439E-B1B3-C73C07005AD4}" dt="2024-10-21T00:43:40.420" v="1295" actId="12788"/>
          <ac:grpSpMkLst>
            <pc:docMk/>
            <pc:sldMk cId="2006443390" sldId="264"/>
            <ac:grpSpMk id="4" creationId="{68FA3E0A-A456-AC9F-77F3-455CE45994D4}"/>
          </ac:grpSpMkLst>
        </pc:grpChg>
        <pc:grpChg chg="add mod">
          <ac:chgData name="yca510" userId="d082d895-9fc1-44c9-ad36-2ee9227b2d7a" providerId="ADAL" clId="{8268A7BE-A883-439E-B1B3-C73C07005AD4}" dt="2024-10-21T00:43:40.420" v="1295" actId="12788"/>
          <ac:grpSpMkLst>
            <pc:docMk/>
            <pc:sldMk cId="2006443390" sldId="264"/>
            <ac:grpSpMk id="7" creationId="{E0998AF7-4833-5DA3-580C-9BA7C49190CA}"/>
          </ac:grpSpMkLst>
        </pc:grpChg>
        <pc:grpChg chg="add mod">
          <ac:chgData name="yca510" userId="d082d895-9fc1-44c9-ad36-2ee9227b2d7a" providerId="ADAL" clId="{8268A7BE-A883-439E-B1B3-C73C07005AD4}" dt="2024-10-21T00:43:40.420" v="1295" actId="12788"/>
          <ac:grpSpMkLst>
            <pc:docMk/>
            <pc:sldMk cId="2006443390" sldId="264"/>
            <ac:grpSpMk id="10" creationId="{AF9C043D-7E3E-19E7-CD42-B19136E23126}"/>
          </ac:grpSpMkLst>
        </pc:grpChg>
      </pc:sldChg>
      <pc:sldChg chg="ord">
        <pc:chgData name="yca510" userId="d082d895-9fc1-44c9-ad36-2ee9227b2d7a" providerId="ADAL" clId="{8268A7BE-A883-439E-B1B3-C73C07005AD4}" dt="2024-10-20T20:37:05.262" v="5"/>
        <pc:sldMkLst>
          <pc:docMk/>
          <pc:sldMk cId="147750999" sldId="266"/>
        </pc:sldMkLst>
      </pc:sldChg>
      <pc:sldChg chg="addSp delSp modSp mod">
        <pc:chgData name="yca510" userId="d082d895-9fc1-44c9-ad36-2ee9227b2d7a" providerId="ADAL" clId="{8268A7BE-A883-439E-B1B3-C73C07005AD4}" dt="2024-10-21T00:55:47.445" v="1391" actId="1035"/>
        <pc:sldMkLst>
          <pc:docMk/>
          <pc:sldMk cId="1278198723" sldId="287"/>
        </pc:sldMkLst>
        <pc:spChg chg="add del">
          <ac:chgData name="yca510" userId="d082d895-9fc1-44c9-ad36-2ee9227b2d7a" providerId="ADAL" clId="{8268A7BE-A883-439E-B1B3-C73C07005AD4}" dt="2024-10-21T00:55:11.838" v="1363" actId="478"/>
          <ac:spMkLst>
            <pc:docMk/>
            <pc:sldMk cId="1278198723" sldId="287"/>
            <ac:spMk id="37" creationId="{624F9DCF-B485-76E6-4DE9-DE181404B50D}"/>
          </ac:spMkLst>
        </pc:spChg>
        <pc:spChg chg="mod">
          <ac:chgData name="yca510" userId="d082d895-9fc1-44c9-ad36-2ee9227b2d7a" providerId="ADAL" clId="{8268A7BE-A883-439E-B1B3-C73C07005AD4}" dt="2024-10-21T00:55:47.445" v="1391" actId="1035"/>
          <ac:spMkLst>
            <pc:docMk/>
            <pc:sldMk cId="1278198723" sldId="287"/>
            <ac:spMk id="136" creationId="{9DAC9834-0E75-E542-2370-0FDBC1CC556B}"/>
          </ac:spMkLst>
        </pc:spChg>
        <pc:spChg chg="mod">
          <ac:chgData name="yca510" userId="d082d895-9fc1-44c9-ad36-2ee9227b2d7a" providerId="ADAL" clId="{8268A7BE-A883-439E-B1B3-C73C07005AD4}" dt="2024-10-21T00:55:47.445" v="1391" actId="1035"/>
          <ac:spMkLst>
            <pc:docMk/>
            <pc:sldMk cId="1278198723" sldId="287"/>
            <ac:spMk id="137" creationId="{7574CEC2-3920-9E1F-1DC2-7551B8D28131}"/>
          </ac:spMkLst>
        </pc:spChg>
        <pc:spChg chg="mod">
          <ac:chgData name="yca510" userId="d082d895-9fc1-44c9-ad36-2ee9227b2d7a" providerId="ADAL" clId="{8268A7BE-A883-439E-B1B3-C73C07005AD4}" dt="2024-10-21T00:55:47.445" v="1391" actId="1035"/>
          <ac:spMkLst>
            <pc:docMk/>
            <pc:sldMk cId="1278198723" sldId="287"/>
            <ac:spMk id="138" creationId="{BEC632B1-B9E6-3EE9-91AC-C47F5219FE5B}"/>
          </ac:spMkLst>
        </pc:spChg>
        <pc:spChg chg="mod">
          <ac:chgData name="yca510" userId="d082d895-9fc1-44c9-ad36-2ee9227b2d7a" providerId="ADAL" clId="{8268A7BE-A883-439E-B1B3-C73C07005AD4}" dt="2024-10-21T00:55:47.445" v="1391" actId="1035"/>
          <ac:spMkLst>
            <pc:docMk/>
            <pc:sldMk cId="1278198723" sldId="287"/>
            <ac:spMk id="139" creationId="{A1232BD9-9CC5-ECC6-760C-C0CE01229477}"/>
          </ac:spMkLst>
        </pc:spChg>
        <pc:spChg chg="mod">
          <ac:chgData name="yca510" userId="d082d895-9fc1-44c9-ad36-2ee9227b2d7a" providerId="ADAL" clId="{8268A7BE-A883-439E-B1B3-C73C07005AD4}" dt="2024-10-21T00:55:27.394" v="1365" actId="404"/>
          <ac:spMkLst>
            <pc:docMk/>
            <pc:sldMk cId="1278198723" sldId="287"/>
            <ac:spMk id="141" creationId="{3AB5C4FD-1C4E-72A5-479C-56B52402F1F1}"/>
          </ac:spMkLst>
        </pc:spChg>
      </pc:sldChg>
      <pc:sldChg chg="new del">
        <pc:chgData name="yca510" userId="d082d895-9fc1-44c9-ad36-2ee9227b2d7a" providerId="ADAL" clId="{8268A7BE-A883-439E-B1B3-C73C07005AD4}" dt="2024-10-20T20:33:07.855" v="1" actId="47"/>
        <pc:sldMkLst>
          <pc:docMk/>
          <pc:sldMk cId="1991394797" sldId="482"/>
        </pc:sldMkLst>
      </pc:sldChg>
      <pc:sldChg chg="modSp mod">
        <pc:chgData name="yca510" userId="d082d895-9fc1-44c9-ad36-2ee9227b2d7a" providerId="ADAL" clId="{8268A7BE-A883-439E-B1B3-C73C07005AD4}" dt="2024-10-20T23:28:09.437" v="663" actId="108"/>
        <pc:sldMkLst>
          <pc:docMk/>
          <pc:sldMk cId="1993994037" sldId="482"/>
        </pc:sldMkLst>
        <pc:spChg chg="mod">
          <ac:chgData name="yca510" userId="d082d895-9fc1-44c9-ad36-2ee9227b2d7a" providerId="ADAL" clId="{8268A7BE-A883-439E-B1B3-C73C07005AD4}" dt="2024-10-20T23:28:09.437" v="663" actId="108"/>
          <ac:spMkLst>
            <pc:docMk/>
            <pc:sldMk cId="1993994037" sldId="482"/>
            <ac:spMk id="3" creationId="{B40AA721-1AB5-A2A9-4303-2C2E3FE4E511}"/>
          </ac:spMkLst>
        </pc:spChg>
      </pc:sldChg>
      <pc:sldChg chg="addSp delSp modSp new mod setBg">
        <pc:chgData name="yca510" userId="d082d895-9fc1-44c9-ad36-2ee9227b2d7a" providerId="ADAL" clId="{8268A7BE-A883-439E-B1B3-C73C07005AD4}" dt="2024-10-21T06:01:02.075" v="1685" actId="14861"/>
        <pc:sldMkLst>
          <pc:docMk/>
          <pc:sldMk cId="4288973155" sldId="483"/>
        </pc:sldMkLst>
        <pc:spChg chg="mod">
          <ac:chgData name="yca510" userId="d082d895-9fc1-44c9-ad36-2ee9227b2d7a" providerId="ADAL" clId="{8268A7BE-A883-439E-B1B3-C73C07005AD4}" dt="2024-10-21T06:00:08.535" v="1683" actId="26606"/>
          <ac:spMkLst>
            <pc:docMk/>
            <pc:sldMk cId="4288973155" sldId="483"/>
            <ac:spMk id="2" creationId="{00645401-872B-8A10-38C9-AE9AE3528063}"/>
          </ac:spMkLst>
        </pc:spChg>
        <pc:spChg chg="mod">
          <ac:chgData name="yca510" userId="d082d895-9fc1-44c9-ad36-2ee9227b2d7a" providerId="ADAL" clId="{8268A7BE-A883-439E-B1B3-C73C07005AD4}" dt="2024-10-21T06:00:17.089" v="1684" actId="207"/>
          <ac:spMkLst>
            <pc:docMk/>
            <pc:sldMk cId="4288973155" sldId="483"/>
            <ac:spMk id="3" creationId="{EDFBA2F8-0751-0938-AB3E-49F6C2039623}"/>
          </ac:spMkLst>
        </pc:spChg>
        <pc:spChg chg="add">
          <ac:chgData name="yca510" userId="d082d895-9fc1-44c9-ad36-2ee9227b2d7a" providerId="ADAL" clId="{8268A7BE-A883-439E-B1B3-C73C07005AD4}" dt="2024-10-21T06:00:08.535" v="1683" actId="26606"/>
          <ac:spMkLst>
            <pc:docMk/>
            <pc:sldMk cId="4288973155" sldId="483"/>
            <ac:spMk id="5126" creationId="{D009D6D5-DAC2-4A8B-A17A-E206B9012D09}"/>
          </ac:spMkLst>
        </pc:spChg>
        <pc:spChg chg="add del">
          <ac:chgData name="yca510" userId="d082d895-9fc1-44c9-ad36-2ee9227b2d7a" providerId="ADAL" clId="{8268A7BE-A883-439E-B1B3-C73C07005AD4}" dt="2024-10-21T05:59:15" v="1672" actId="26606"/>
          <ac:spMkLst>
            <pc:docMk/>
            <pc:sldMk cId="4288973155" sldId="483"/>
            <ac:spMk id="5127" creationId="{D009D6D5-DAC2-4A8B-A17A-E206B9012D09}"/>
          </ac:spMkLst>
        </pc:spChg>
        <pc:spChg chg="add del">
          <ac:chgData name="yca510" userId="d082d895-9fc1-44c9-ad36-2ee9227b2d7a" providerId="ADAL" clId="{8268A7BE-A883-439E-B1B3-C73C07005AD4}" dt="2024-10-21T05:59:16.746" v="1674" actId="26606"/>
          <ac:spMkLst>
            <pc:docMk/>
            <pc:sldMk cId="4288973155" sldId="483"/>
            <ac:spMk id="5129" creationId="{E81BF4F6-F2CF-4984-9D14-D6966D92F99F}"/>
          </ac:spMkLst>
        </pc:spChg>
        <pc:spChg chg="add del">
          <ac:chgData name="yca510" userId="d082d895-9fc1-44c9-ad36-2ee9227b2d7a" providerId="ADAL" clId="{8268A7BE-A883-439E-B1B3-C73C07005AD4}" dt="2024-10-21T05:59:16.746" v="1674" actId="26606"/>
          <ac:spMkLst>
            <pc:docMk/>
            <pc:sldMk cId="4288973155" sldId="483"/>
            <ac:spMk id="5130" creationId="{C0763A76-9F1C-4FC5-82B7-DD475DA461B2}"/>
          </ac:spMkLst>
        </pc:spChg>
        <pc:spChg chg="add del">
          <ac:chgData name="yca510" userId="d082d895-9fc1-44c9-ad36-2ee9227b2d7a" providerId="ADAL" clId="{8268A7BE-A883-439E-B1B3-C73C07005AD4}" dt="2024-10-21T05:59:19.913" v="1676" actId="26606"/>
          <ac:spMkLst>
            <pc:docMk/>
            <pc:sldMk cId="4288973155" sldId="483"/>
            <ac:spMk id="5132" creationId="{9F7D5CDA-D291-4307-BF55-1381FED29634}"/>
          </ac:spMkLst>
        </pc:spChg>
        <pc:spChg chg="add del">
          <ac:chgData name="yca510" userId="d082d895-9fc1-44c9-ad36-2ee9227b2d7a" providerId="ADAL" clId="{8268A7BE-A883-439E-B1B3-C73C07005AD4}" dt="2024-10-21T05:59:25.280" v="1678" actId="26606"/>
          <ac:spMkLst>
            <pc:docMk/>
            <pc:sldMk cId="4288973155" sldId="483"/>
            <ac:spMk id="5134" creationId="{F13C74B1-5B17-4795-BED0-7140497B445A}"/>
          </ac:spMkLst>
        </pc:spChg>
        <pc:spChg chg="add del">
          <ac:chgData name="yca510" userId="d082d895-9fc1-44c9-ad36-2ee9227b2d7a" providerId="ADAL" clId="{8268A7BE-A883-439E-B1B3-C73C07005AD4}" dt="2024-10-21T05:59:25.280" v="1678" actId="26606"/>
          <ac:spMkLst>
            <pc:docMk/>
            <pc:sldMk cId="4288973155" sldId="483"/>
            <ac:spMk id="5135" creationId="{D4974D33-8DC5-464E-8C6D-BE58F0669C17}"/>
          </ac:spMkLst>
        </pc:spChg>
        <pc:spChg chg="add del">
          <ac:chgData name="yca510" userId="d082d895-9fc1-44c9-ad36-2ee9227b2d7a" providerId="ADAL" clId="{8268A7BE-A883-439E-B1B3-C73C07005AD4}" dt="2024-10-21T05:59:35.147" v="1680" actId="26606"/>
          <ac:spMkLst>
            <pc:docMk/>
            <pc:sldMk cId="4288973155" sldId="483"/>
            <ac:spMk id="5137" creationId="{D009D6D5-DAC2-4A8B-A17A-E206B9012D09}"/>
          </ac:spMkLst>
        </pc:spChg>
        <pc:picChg chg="add del mod">
          <ac:chgData name="yca510" userId="d082d895-9fc1-44c9-ad36-2ee9227b2d7a" providerId="ADAL" clId="{8268A7BE-A883-439E-B1B3-C73C07005AD4}" dt="2024-10-21T00:12:40.571" v="1123" actId="478"/>
          <ac:picMkLst>
            <pc:docMk/>
            <pc:sldMk cId="4288973155" sldId="483"/>
            <ac:picMk id="4" creationId="{D2592B7A-0713-5499-BD94-0DD3F2512779}"/>
          </ac:picMkLst>
        </pc:picChg>
        <pc:picChg chg="add del mod">
          <ac:chgData name="yca510" userId="d082d895-9fc1-44c9-ad36-2ee9227b2d7a" providerId="ADAL" clId="{8268A7BE-A883-439E-B1B3-C73C07005AD4}" dt="2024-10-21T00:12:40.237" v="1122" actId="478"/>
          <ac:picMkLst>
            <pc:docMk/>
            <pc:sldMk cId="4288973155" sldId="483"/>
            <ac:picMk id="1026" creationId="{4C822831-4EF4-6856-F42E-81FBB1153CEE}"/>
          </ac:picMkLst>
        </pc:picChg>
        <pc:picChg chg="add del mod">
          <ac:chgData name="yca510" userId="d082d895-9fc1-44c9-ad36-2ee9227b2d7a" providerId="ADAL" clId="{8268A7BE-A883-439E-B1B3-C73C07005AD4}" dt="2024-10-21T05:59:37.515" v="1681" actId="478"/>
          <ac:picMkLst>
            <pc:docMk/>
            <pc:sldMk cId="4288973155" sldId="483"/>
            <ac:picMk id="5122" creationId="{0C861B81-C9CF-46B6-2600-A817BBAE92D1}"/>
          </ac:picMkLst>
        </pc:picChg>
        <pc:picChg chg="add mod">
          <ac:chgData name="yca510" userId="d082d895-9fc1-44c9-ad36-2ee9227b2d7a" providerId="ADAL" clId="{8268A7BE-A883-439E-B1B3-C73C07005AD4}" dt="2024-10-21T06:01:02.075" v="1685" actId="14861"/>
          <ac:picMkLst>
            <pc:docMk/>
            <pc:sldMk cId="4288973155" sldId="483"/>
            <ac:picMk id="5124" creationId="{3D1A629E-99C5-39B7-1917-5035FE84D5CA}"/>
          </ac:picMkLst>
        </pc:picChg>
      </pc:sldChg>
      <pc:sldChg chg="modSp new del mod ord">
        <pc:chgData name="yca510" userId="d082d895-9fc1-44c9-ad36-2ee9227b2d7a" providerId="ADAL" clId="{8268A7BE-A883-439E-B1B3-C73C07005AD4}" dt="2024-10-20T23:49:12.100" v="1070" actId="47"/>
        <pc:sldMkLst>
          <pc:docMk/>
          <pc:sldMk cId="1301901738" sldId="485"/>
        </pc:sldMkLst>
        <pc:spChg chg="mod">
          <ac:chgData name="yca510" userId="d082d895-9fc1-44c9-ad36-2ee9227b2d7a" providerId="ADAL" clId="{8268A7BE-A883-439E-B1B3-C73C07005AD4}" dt="2024-10-20T23:28:23.085" v="664" actId="108"/>
          <ac:spMkLst>
            <pc:docMk/>
            <pc:sldMk cId="1301901738" sldId="485"/>
            <ac:spMk id="2" creationId="{AED6F8C3-68DE-2E22-6592-929C67F8628D}"/>
          </ac:spMkLst>
        </pc:spChg>
        <pc:spChg chg="mod">
          <ac:chgData name="yca510" userId="d082d895-9fc1-44c9-ad36-2ee9227b2d7a" providerId="ADAL" clId="{8268A7BE-A883-439E-B1B3-C73C07005AD4}" dt="2024-10-20T23:48:49.227" v="1062" actId="20577"/>
          <ac:spMkLst>
            <pc:docMk/>
            <pc:sldMk cId="1301901738" sldId="485"/>
            <ac:spMk id="3" creationId="{DEFF8AD3-252E-50C7-97DA-2FE44B2C2B25}"/>
          </ac:spMkLst>
        </pc:spChg>
      </pc:sldChg>
      <pc:sldChg chg="delSp new del mod">
        <pc:chgData name="yca510" userId="d082d895-9fc1-44c9-ad36-2ee9227b2d7a" providerId="ADAL" clId="{8268A7BE-A883-439E-B1B3-C73C07005AD4}" dt="2024-10-20T22:11:55.286" v="140" actId="47"/>
        <pc:sldMkLst>
          <pc:docMk/>
          <pc:sldMk cId="177802500" sldId="490"/>
        </pc:sldMkLst>
        <pc:spChg chg="del">
          <ac:chgData name="yca510" userId="d082d895-9fc1-44c9-ad36-2ee9227b2d7a" providerId="ADAL" clId="{8268A7BE-A883-439E-B1B3-C73C07005AD4}" dt="2024-10-20T22:11:43.339" v="139" actId="478"/>
          <ac:spMkLst>
            <pc:docMk/>
            <pc:sldMk cId="177802500" sldId="490"/>
            <ac:spMk id="2" creationId="{31ABFD24-BC7F-9B08-5E6E-461DC6D9BF33}"/>
          </ac:spMkLst>
        </pc:spChg>
        <pc:spChg chg="del">
          <ac:chgData name="yca510" userId="d082d895-9fc1-44c9-ad36-2ee9227b2d7a" providerId="ADAL" clId="{8268A7BE-A883-439E-B1B3-C73C07005AD4}" dt="2024-10-20T22:11:43.339" v="139" actId="478"/>
          <ac:spMkLst>
            <pc:docMk/>
            <pc:sldMk cId="177802500" sldId="490"/>
            <ac:spMk id="3" creationId="{791B21BC-FEAC-8D60-8A14-0D039D1B2FC8}"/>
          </ac:spMkLst>
        </pc:spChg>
      </pc:sldChg>
      <pc:sldChg chg="modSp add del mod">
        <pc:chgData name="yca510" userId="d082d895-9fc1-44c9-ad36-2ee9227b2d7a" providerId="ADAL" clId="{8268A7BE-A883-439E-B1B3-C73C07005AD4}" dt="2024-10-20T22:13:37.328" v="158" actId="47"/>
        <pc:sldMkLst>
          <pc:docMk/>
          <pc:sldMk cId="1482758833" sldId="490"/>
        </pc:sldMkLst>
        <pc:spChg chg="mod">
          <ac:chgData name="yca510" userId="d082d895-9fc1-44c9-ad36-2ee9227b2d7a" providerId="ADAL" clId="{8268A7BE-A883-439E-B1B3-C73C07005AD4}" dt="2024-10-20T22:12:17.584" v="157" actId="20577"/>
          <ac:spMkLst>
            <pc:docMk/>
            <pc:sldMk cId="1482758833" sldId="490"/>
            <ac:spMk id="3" creationId="{41C4F67D-A572-8DF9-D4BC-D4A50D73556A}"/>
          </ac:spMkLst>
        </pc:spChg>
      </pc:sldChg>
      <pc:sldChg chg="addSp delSp modSp new mod">
        <pc:chgData name="yca510" userId="d082d895-9fc1-44c9-ad36-2ee9227b2d7a" providerId="ADAL" clId="{8268A7BE-A883-439E-B1B3-C73C07005AD4}" dt="2024-10-21T04:58:42.837" v="1654" actId="20577"/>
        <pc:sldMkLst>
          <pc:docMk/>
          <pc:sldMk cId="4150378706" sldId="490"/>
        </pc:sldMkLst>
        <pc:spChg chg="del">
          <ac:chgData name="yca510" userId="d082d895-9fc1-44c9-ad36-2ee9227b2d7a" providerId="ADAL" clId="{8268A7BE-A883-439E-B1B3-C73C07005AD4}" dt="2024-10-20T22:13:42.327" v="160" actId="478"/>
          <ac:spMkLst>
            <pc:docMk/>
            <pc:sldMk cId="4150378706" sldId="490"/>
            <ac:spMk id="2" creationId="{3A728F17-F181-88E3-D9A6-BEB837B44D12}"/>
          </ac:spMkLst>
        </pc:spChg>
        <pc:spChg chg="del">
          <ac:chgData name="yca510" userId="d082d895-9fc1-44c9-ad36-2ee9227b2d7a" providerId="ADAL" clId="{8268A7BE-A883-439E-B1B3-C73C07005AD4}" dt="2024-10-20T22:13:42.327" v="160" actId="478"/>
          <ac:spMkLst>
            <pc:docMk/>
            <pc:sldMk cId="4150378706" sldId="490"/>
            <ac:spMk id="3" creationId="{9C99064F-9E06-6FBC-E13B-3C5A3DD65AB1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4" creationId="{578EEE09-AEC7-3655-3AD2-D7C673877591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5" creationId="{BBB4FD01-CC04-911D-C951-740B4DE4B712}"/>
          </ac:spMkLst>
        </pc:spChg>
        <pc:spChg chg="add mod">
          <ac:chgData name="yca510" userId="d082d895-9fc1-44c9-ad36-2ee9227b2d7a" providerId="ADAL" clId="{8268A7BE-A883-439E-B1B3-C73C07005AD4}" dt="2024-10-20T22:16:05.362" v="185" actId="1076"/>
          <ac:spMkLst>
            <pc:docMk/>
            <pc:sldMk cId="4150378706" sldId="490"/>
            <ac:spMk id="6" creationId="{2E547A26-DAF8-556D-C929-2D38EA8A495A}"/>
          </ac:spMkLst>
        </pc:spChg>
        <pc:spChg chg="add mod">
          <ac:chgData name="yca510" userId="d082d895-9fc1-44c9-ad36-2ee9227b2d7a" providerId="ADAL" clId="{8268A7BE-A883-439E-B1B3-C73C07005AD4}" dt="2024-10-20T22:16:02.877" v="183"/>
          <ac:spMkLst>
            <pc:docMk/>
            <pc:sldMk cId="4150378706" sldId="490"/>
            <ac:spMk id="7" creationId="{7715FC32-12B9-4835-F206-5B7604DE0CED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9" creationId="{16341C6F-C377-4C40-3933-31816662983D}"/>
          </ac:spMkLst>
        </pc:spChg>
        <pc:spChg chg="add del mod">
          <ac:chgData name="yca510" userId="d082d895-9fc1-44c9-ad36-2ee9227b2d7a" providerId="ADAL" clId="{8268A7BE-A883-439E-B1B3-C73C07005AD4}" dt="2024-10-20T23:21:51.164" v="547" actId="21"/>
          <ac:spMkLst>
            <pc:docMk/>
            <pc:sldMk cId="4150378706" sldId="490"/>
            <ac:spMk id="11" creationId="{447F760E-7C1B-1C6D-0010-183B9EA860EE}"/>
          </ac:spMkLst>
        </pc:spChg>
        <pc:spChg chg="add del mod">
          <ac:chgData name="yca510" userId="d082d895-9fc1-44c9-ad36-2ee9227b2d7a" providerId="ADAL" clId="{8268A7BE-A883-439E-B1B3-C73C07005AD4}" dt="2024-10-20T22:25:08.260" v="260" actId="478"/>
          <ac:spMkLst>
            <pc:docMk/>
            <pc:sldMk cId="4150378706" sldId="490"/>
            <ac:spMk id="13" creationId="{7CB42D54-E515-7728-1568-FEF1393E5546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14" creationId="{825968BB-E733-C9B1-B90F-F344E1917EFE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15" creationId="{7D162A8A-9DD3-82A7-3EE2-F4FB5FC693AA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16" creationId="{ABF5C567-C204-518A-6497-310C7BB615C5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18" creationId="{565CA700-E4BA-C4A9-A7DD-FDD98E796B2F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19" creationId="{261FE99F-A423-8576-14D5-71FCF70E6C6C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20" creationId="{868D4602-74FB-6E82-0075-C424BB137F62}"/>
          </ac:spMkLst>
        </pc:spChg>
        <pc:spChg chg="add del mod">
          <ac:chgData name="yca510" userId="d082d895-9fc1-44c9-ad36-2ee9227b2d7a" providerId="ADAL" clId="{8268A7BE-A883-439E-B1B3-C73C07005AD4}" dt="2024-10-20T22:31:25.797" v="289" actId="478"/>
          <ac:spMkLst>
            <pc:docMk/>
            <pc:sldMk cId="4150378706" sldId="490"/>
            <ac:spMk id="21" creationId="{4AB8D52D-3E5D-D3A9-453F-1A54C598DAEF}"/>
          </ac:spMkLst>
        </pc:spChg>
        <pc:spChg chg="add del mod">
          <ac:chgData name="yca510" userId="d082d895-9fc1-44c9-ad36-2ee9227b2d7a" providerId="ADAL" clId="{8268A7BE-A883-439E-B1B3-C73C07005AD4}" dt="2024-10-20T23:25:24.037" v="578" actId="478"/>
          <ac:spMkLst>
            <pc:docMk/>
            <pc:sldMk cId="4150378706" sldId="490"/>
            <ac:spMk id="23" creationId="{7B58C37E-1B1F-5CE0-AADF-3605324AA613}"/>
          </ac:spMkLst>
        </pc:spChg>
        <pc:spChg chg="add del mod">
          <ac:chgData name="yca510" userId="d082d895-9fc1-44c9-ad36-2ee9227b2d7a" providerId="ADAL" clId="{8268A7BE-A883-439E-B1B3-C73C07005AD4}" dt="2024-10-20T23:22:15.476" v="550" actId="478"/>
          <ac:spMkLst>
            <pc:docMk/>
            <pc:sldMk cId="4150378706" sldId="490"/>
            <ac:spMk id="25" creationId="{FF4054EC-A75B-7A2D-4913-E081AD0632F3}"/>
          </ac:spMkLst>
        </pc:spChg>
        <pc:spChg chg="add del">
          <ac:chgData name="yca510" userId="d082d895-9fc1-44c9-ad36-2ee9227b2d7a" providerId="ADAL" clId="{8268A7BE-A883-439E-B1B3-C73C07005AD4}" dt="2024-10-20T22:57:09.427" v="460" actId="22"/>
          <ac:spMkLst>
            <pc:docMk/>
            <pc:sldMk cId="4150378706" sldId="490"/>
            <ac:spMk id="27" creationId="{C87D3BA8-60FA-41BE-D953-99549DE70E07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28" creationId="{32A9454C-C604-C3CE-6C68-456788249197}"/>
          </ac:spMkLst>
        </pc:spChg>
        <pc:spChg chg="add del mod">
          <ac:chgData name="yca510" userId="d082d895-9fc1-44c9-ad36-2ee9227b2d7a" providerId="ADAL" clId="{8268A7BE-A883-439E-B1B3-C73C07005AD4}" dt="2024-10-20T23:20:37.459" v="490"/>
          <ac:spMkLst>
            <pc:docMk/>
            <pc:sldMk cId="4150378706" sldId="490"/>
            <ac:spMk id="29" creationId="{43B96D03-A856-FA53-959B-EF079F2D6A48}"/>
          </ac:spMkLst>
        </pc:spChg>
        <pc:spChg chg="add mod">
          <ac:chgData name="yca510" userId="d082d895-9fc1-44c9-ad36-2ee9227b2d7a" providerId="ADAL" clId="{8268A7BE-A883-439E-B1B3-C73C07005AD4}" dt="2024-10-20T23:36:06.206" v="823" actId="20577"/>
          <ac:spMkLst>
            <pc:docMk/>
            <pc:sldMk cId="4150378706" sldId="490"/>
            <ac:spMk id="31" creationId="{AF6F9AE2-2DD0-56D3-6586-4DA7F676F2D5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32" creationId="{A88CECB4-8E5C-0A85-573B-02BA5D96E4D4}"/>
          </ac:spMkLst>
        </pc:spChg>
        <pc:spChg chg="add mod">
          <ac:chgData name="yca510" userId="d082d895-9fc1-44c9-ad36-2ee9227b2d7a" providerId="ADAL" clId="{8268A7BE-A883-439E-B1B3-C73C07005AD4}" dt="2024-10-20T23:36:16.856" v="832" actId="20577"/>
          <ac:spMkLst>
            <pc:docMk/>
            <pc:sldMk cId="4150378706" sldId="490"/>
            <ac:spMk id="34" creationId="{B9028315-51A0-CB1C-5572-CC968E125F8B}"/>
          </ac:spMkLst>
        </pc:spChg>
        <pc:spChg chg="add mod">
          <ac:chgData name="yca510" userId="d082d895-9fc1-44c9-ad36-2ee9227b2d7a" providerId="ADAL" clId="{8268A7BE-A883-439E-B1B3-C73C07005AD4}" dt="2024-10-20T23:29:49.443" v="673" actId="2711"/>
          <ac:spMkLst>
            <pc:docMk/>
            <pc:sldMk cId="4150378706" sldId="490"/>
            <ac:spMk id="35" creationId="{94D48DF5-5A0B-8373-E2F5-2DAB8629A015}"/>
          </ac:spMkLst>
        </pc:spChg>
        <pc:spChg chg="add mod">
          <ac:chgData name="yca510" userId="d082d895-9fc1-44c9-ad36-2ee9227b2d7a" providerId="ADAL" clId="{8268A7BE-A883-439E-B1B3-C73C07005AD4}" dt="2024-10-21T04:58:42.837" v="1654" actId="20577"/>
          <ac:spMkLst>
            <pc:docMk/>
            <pc:sldMk cId="4150378706" sldId="490"/>
            <ac:spMk id="37" creationId="{3D93209D-D163-08D4-AC03-E8552B9D1F0D}"/>
          </ac:spMkLst>
        </pc:spChg>
        <pc:spChg chg="add del">
          <ac:chgData name="yca510" userId="d082d895-9fc1-44c9-ad36-2ee9227b2d7a" providerId="ADAL" clId="{8268A7BE-A883-439E-B1B3-C73C07005AD4}" dt="2024-10-20T23:25:46.323" v="581" actId="22"/>
          <ac:spMkLst>
            <pc:docMk/>
            <pc:sldMk cId="4150378706" sldId="490"/>
            <ac:spMk id="39" creationId="{1CED5BBF-0795-D607-987C-1DA0ACF42CF5}"/>
          </ac:spMkLst>
        </pc:spChg>
        <pc:spChg chg="add mod">
          <ac:chgData name="yca510" userId="d082d895-9fc1-44c9-ad36-2ee9227b2d7a" providerId="ADAL" clId="{8268A7BE-A883-439E-B1B3-C73C07005AD4}" dt="2024-10-20T23:28:40.312" v="666" actId="2711"/>
          <ac:spMkLst>
            <pc:docMk/>
            <pc:sldMk cId="4150378706" sldId="490"/>
            <ac:spMk id="40" creationId="{0C3BE672-64ED-8E4F-05E1-05B225C99034}"/>
          </ac:spMkLst>
        </pc:spChg>
        <pc:grpChg chg="add mod">
          <ac:chgData name="yca510" userId="d082d895-9fc1-44c9-ad36-2ee9227b2d7a" providerId="ADAL" clId="{8268A7BE-A883-439E-B1B3-C73C07005AD4}" dt="2024-10-20T23:26:51.794" v="645" actId="552"/>
          <ac:grpSpMkLst>
            <pc:docMk/>
            <pc:sldMk cId="4150378706" sldId="490"/>
            <ac:grpSpMk id="41" creationId="{821D7639-058C-CEAD-756E-6021FB5665C0}"/>
          </ac:grpSpMkLst>
        </pc:grpChg>
        <pc:grpChg chg="add mod">
          <ac:chgData name="yca510" userId="d082d895-9fc1-44c9-ad36-2ee9227b2d7a" providerId="ADAL" clId="{8268A7BE-A883-439E-B1B3-C73C07005AD4}" dt="2024-10-20T23:26:51.794" v="645" actId="552"/>
          <ac:grpSpMkLst>
            <pc:docMk/>
            <pc:sldMk cId="4150378706" sldId="490"/>
            <ac:grpSpMk id="42" creationId="{8BC87A22-CCB2-5E2F-465E-C057156CFF5B}"/>
          </ac:grpSpMkLst>
        </pc:grpChg>
        <pc:grpChg chg="add mod">
          <ac:chgData name="yca510" userId="d082d895-9fc1-44c9-ad36-2ee9227b2d7a" providerId="ADAL" clId="{8268A7BE-A883-439E-B1B3-C73C07005AD4}" dt="2024-10-20T23:26:51.794" v="645" actId="552"/>
          <ac:grpSpMkLst>
            <pc:docMk/>
            <pc:sldMk cId="4150378706" sldId="490"/>
            <ac:grpSpMk id="43" creationId="{00271A40-AD5E-5E0A-B0D5-30736D921660}"/>
          </ac:grpSpMkLst>
        </pc:grpChg>
      </pc:sldChg>
      <pc:sldChg chg="addSp delSp modSp add mod">
        <pc:chgData name="yca510" userId="d082d895-9fc1-44c9-ad36-2ee9227b2d7a" providerId="ADAL" clId="{8268A7BE-A883-439E-B1B3-C73C07005AD4}" dt="2024-10-21T03:55:43.072" v="1567" actId="1036"/>
        <pc:sldMkLst>
          <pc:docMk/>
          <pc:sldMk cId="2459180177" sldId="494"/>
        </pc:sldMkLst>
        <pc:spChg chg="add del mod">
          <ac:chgData name="yca510" userId="d082d895-9fc1-44c9-ad36-2ee9227b2d7a" providerId="ADAL" clId="{8268A7BE-A883-439E-B1B3-C73C07005AD4}" dt="2024-10-20T23:32:43.137" v="691"/>
          <ac:spMkLst>
            <pc:docMk/>
            <pc:sldMk cId="2459180177" sldId="494"/>
            <ac:spMk id="3" creationId="{64C358A0-861B-59D6-0EE1-FC2A060EA710}"/>
          </ac:spMkLst>
        </pc:spChg>
        <pc:spChg chg="mod">
          <ac:chgData name="yca510" userId="d082d895-9fc1-44c9-ad36-2ee9227b2d7a" providerId="ADAL" clId="{8268A7BE-A883-439E-B1B3-C73C07005AD4}" dt="2024-10-21T03:55:43.072" v="1567" actId="1036"/>
          <ac:spMkLst>
            <pc:docMk/>
            <pc:sldMk cId="2459180177" sldId="494"/>
            <ac:spMk id="4" creationId="{8C6806A4-CD99-58AD-F131-2B968CF98338}"/>
          </ac:spMkLst>
        </pc:spChg>
        <pc:spChg chg="mod">
          <ac:chgData name="yca510" userId="d082d895-9fc1-44c9-ad36-2ee9227b2d7a" providerId="ADAL" clId="{8268A7BE-A883-439E-B1B3-C73C07005AD4}" dt="2024-10-21T03:55:43.072" v="1567" actId="1036"/>
          <ac:spMkLst>
            <pc:docMk/>
            <pc:sldMk cId="2459180177" sldId="494"/>
            <ac:spMk id="5" creationId="{6C3DC884-1842-0F63-A6E7-3D187B764189}"/>
          </ac:spMkLst>
        </pc:spChg>
        <pc:spChg chg="add del mod">
          <ac:chgData name="yca510" userId="d082d895-9fc1-44c9-ad36-2ee9227b2d7a" providerId="ADAL" clId="{8268A7BE-A883-439E-B1B3-C73C07005AD4}" dt="2024-10-20T23:32:43.136" v="689" actId="478"/>
          <ac:spMkLst>
            <pc:docMk/>
            <pc:sldMk cId="2459180177" sldId="494"/>
            <ac:spMk id="7" creationId="{28078BA5-8F81-04DC-C159-41BC0FA42F00}"/>
          </ac:spMkLst>
        </pc:spChg>
        <pc:spChg chg="add mod">
          <ac:chgData name="yca510" userId="d082d895-9fc1-44c9-ad36-2ee9227b2d7a" providerId="ADAL" clId="{8268A7BE-A883-439E-B1B3-C73C07005AD4}" dt="2024-10-20T23:28:48.681" v="667"/>
          <ac:spMkLst>
            <pc:docMk/>
            <pc:sldMk cId="2459180177" sldId="494"/>
            <ac:spMk id="8" creationId="{DED63611-6275-DC48-FE04-329649280EBA}"/>
          </ac:spMkLst>
        </pc:spChg>
        <pc:spChg chg="mod">
          <ac:chgData name="yca510" userId="d082d895-9fc1-44c9-ad36-2ee9227b2d7a" providerId="ADAL" clId="{8268A7BE-A883-439E-B1B3-C73C07005AD4}" dt="2024-10-21T03:55:43.072" v="1567" actId="1036"/>
          <ac:spMkLst>
            <pc:docMk/>
            <pc:sldMk cId="2459180177" sldId="494"/>
            <ac:spMk id="9" creationId="{8ADF5CE8-46B8-4438-DC1E-6ECA75FA5999}"/>
          </ac:spMkLst>
        </pc:spChg>
        <pc:spChg chg="add mod">
          <ac:chgData name="yca510" userId="d082d895-9fc1-44c9-ad36-2ee9227b2d7a" providerId="ADAL" clId="{8268A7BE-A883-439E-B1B3-C73C07005AD4}" dt="2024-10-21T03:55:43.072" v="1567" actId="1036"/>
          <ac:spMkLst>
            <pc:docMk/>
            <pc:sldMk cId="2459180177" sldId="494"/>
            <ac:spMk id="10" creationId="{63C376D4-1325-4493-6299-423A57F26ED5}"/>
          </ac:spMkLst>
        </pc:spChg>
        <pc:spChg chg="del">
          <ac:chgData name="yca510" userId="d082d895-9fc1-44c9-ad36-2ee9227b2d7a" providerId="ADAL" clId="{8268A7BE-A883-439E-B1B3-C73C07005AD4}" dt="2024-10-20T22:32:25.494" v="310" actId="478"/>
          <ac:spMkLst>
            <pc:docMk/>
            <pc:sldMk cId="2459180177" sldId="494"/>
            <ac:spMk id="11" creationId="{9883199E-D071-1173-8E05-185892B80DED}"/>
          </ac:spMkLst>
        </pc:spChg>
        <pc:spChg chg="add mod">
          <ac:chgData name="yca510" userId="d082d895-9fc1-44c9-ad36-2ee9227b2d7a" providerId="ADAL" clId="{8268A7BE-A883-439E-B1B3-C73C07005AD4}" dt="2024-10-21T03:55:43.072" v="1567" actId="1036"/>
          <ac:spMkLst>
            <pc:docMk/>
            <pc:sldMk cId="2459180177" sldId="494"/>
            <ac:spMk id="13" creationId="{C4E1D006-AECC-FCA9-08DF-7A53AA2E2516}"/>
          </ac:spMkLst>
        </pc:spChg>
        <pc:spChg chg="mod">
          <ac:chgData name="yca510" userId="d082d895-9fc1-44c9-ad36-2ee9227b2d7a" providerId="ADAL" clId="{8268A7BE-A883-439E-B1B3-C73C07005AD4}" dt="2024-10-21T03:55:43.072" v="1567" actId="1036"/>
          <ac:spMkLst>
            <pc:docMk/>
            <pc:sldMk cId="2459180177" sldId="494"/>
            <ac:spMk id="14" creationId="{EBB93D09-54F9-FA13-23F6-985B1E8BBD9C}"/>
          </ac:spMkLst>
        </pc:spChg>
        <pc:spChg chg="mod">
          <ac:chgData name="yca510" userId="d082d895-9fc1-44c9-ad36-2ee9227b2d7a" providerId="ADAL" clId="{8268A7BE-A883-439E-B1B3-C73C07005AD4}" dt="2024-10-21T03:55:43.072" v="1567" actId="1036"/>
          <ac:spMkLst>
            <pc:docMk/>
            <pc:sldMk cId="2459180177" sldId="494"/>
            <ac:spMk id="15" creationId="{2B47E5E8-0E86-EF12-9CA8-84BC10C5938C}"/>
          </ac:spMkLst>
        </pc:spChg>
        <pc:spChg chg="mod">
          <ac:chgData name="yca510" userId="d082d895-9fc1-44c9-ad36-2ee9227b2d7a" providerId="ADAL" clId="{8268A7BE-A883-439E-B1B3-C73C07005AD4}" dt="2024-10-21T03:55:43.072" v="1567" actId="1036"/>
          <ac:spMkLst>
            <pc:docMk/>
            <pc:sldMk cId="2459180177" sldId="494"/>
            <ac:spMk id="16" creationId="{684FB95C-599A-9667-B57E-5D547A01F5E3}"/>
          </ac:spMkLst>
        </pc:spChg>
        <pc:spChg chg="add mod">
          <ac:chgData name="yca510" userId="d082d895-9fc1-44c9-ad36-2ee9227b2d7a" providerId="ADAL" clId="{8268A7BE-A883-439E-B1B3-C73C07005AD4}" dt="2024-10-21T03:55:43.072" v="1567" actId="1036"/>
          <ac:spMkLst>
            <pc:docMk/>
            <pc:sldMk cId="2459180177" sldId="494"/>
            <ac:spMk id="17" creationId="{6B390C3A-BC1E-9AE9-2869-4315D186D2A3}"/>
          </ac:spMkLst>
        </pc:spChg>
        <pc:spChg chg="del">
          <ac:chgData name="yca510" userId="d082d895-9fc1-44c9-ad36-2ee9227b2d7a" providerId="ADAL" clId="{8268A7BE-A883-439E-B1B3-C73C07005AD4}" dt="2024-10-20T22:32:05.236" v="300" actId="478"/>
          <ac:spMkLst>
            <pc:docMk/>
            <pc:sldMk cId="2459180177" sldId="494"/>
            <ac:spMk id="18" creationId="{D170E698-66CB-1270-5545-6629ECDF2C41}"/>
          </ac:spMkLst>
        </pc:spChg>
        <pc:spChg chg="del">
          <ac:chgData name="yca510" userId="d082d895-9fc1-44c9-ad36-2ee9227b2d7a" providerId="ADAL" clId="{8268A7BE-A883-439E-B1B3-C73C07005AD4}" dt="2024-10-20T22:32:05.236" v="300" actId="478"/>
          <ac:spMkLst>
            <pc:docMk/>
            <pc:sldMk cId="2459180177" sldId="494"/>
            <ac:spMk id="19" creationId="{83D34342-D06B-DDBC-A627-9D8EFA48304D}"/>
          </ac:spMkLst>
        </pc:spChg>
        <pc:spChg chg="del">
          <ac:chgData name="yca510" userId="d082d895-9fc1-44c9-ad36-2ee9227b2d7a" providerId="ADAL" clId="{8268A7BE-A883-439E-B1B3-C73C07005AD4}" dt="2024-10-20T22:32:05.236" v="300" actId="478"/>
          <ac:spMkLst>
            <pc:docMk/>
            <pc:sldMk cId="2459180177" sldId="494"/>
            <ac:spMk id="20" creationId="{571A89B2-D713-8D35-DAA0-26611D3A3EE7}"/>
          </ac:spMkLst>
        </pc:spChg>
        <pc:spChg chg="add mod">
          <ac:chgData name="yca510" userId="d082d895-9fc1-44c9-ad36-2ee9227b2d7a" providerId="ADAL" clId="{8268A7BE-A883-439E-B1B3-C73C07005AD4}" dt="2024-10-21T03:55:43.072" v="1567" actId="1036"/>
          <ac:spMkLst>
            <pc:docMk/>
            <pc:sldMk cId="2459180177" sldId="494"/>
            <ac:spMk id="21" creationId="{F7EAACEC-82E5-D09D-DF3E-5E7A1F13C89A}"/>
          </ac:spMkLst>
        </pc:spChg>
      </pc:sldChg>
      <pc:sldChg chg="addSp delSp modSp mod">
        <pc:chgData name="yca510" userId="d082d895-9fc1-44c9-ad36-2ee9227b2d7a" providerId="ADAL" clId="{8268A7BE-A883-439E-B1B3-C73C07005AD4}" dt="2024-10-21T00:50:45.796" v="1361" actId="1076"/>
        <pc:sldMkLst>
          <pc:docMk/>
          <pc:sldMk cId="419164873" sldId="498"/>
        </pc:sldMkLst>
        <pc:spChg chg="add mod">
          <ac:chgData name="yca510" userId="d082d895-9fc1-44c9-ad36-2ee9227b2d7a" providerId="ADAL" clId="{8268A7BE-A883-439E-B1B3-C73C07005AD4}" dt="2024-10-21T00:50:36.824" v="1359" actId="1076"/>
          <ac:spMkLst>
            <pc:docMk/>
            <pc:sldMk cId="419164873" sldId="498"/>
            <ac:spMk id="6" creationId="{7D695D93-A33C-42FE-739A-D5D98AD9F22A}"/>
          </ac:spMkLst>
        </pc:spChg>
        <pc:spChg chg="del mod">
          <ac:chgData name="yca510" userId="d082d895-9fc1-44c9-ad36-2ee9227b2d7a" providerId="ADAL" clId="{8268A7BE-A883-439E-B1B3-C73C07005AD4}" dt="2024-10-21T00:49:01.326" v="1340"/>
          <ac:spMkLst>
            <pc:docMk/>
            <pc:sldMk cId="419164873" sldId="498"/>
            <ac:spMk id="19" creationId="{0145E172-6AC8-C37C-95D5-CE1A8E756130}"/>
          </ac:spMkLst>
        </pc:spChg>
        <pc:spChg chg="mod">
          <ac:chgData name="yca510" userId="d082d895-9fc1-44c9-ad36-2ee9227b2d7a" providerId="ADAL" clId="{8268A7BE-A883-439E-B1B3-C73C07005AD4}" dt="2024-10-21T00:50:45.796" v="1361" actId="1076"/>
          <ac:spMkLst>
            <pc:docMk/>
            <pc:sldMk cId="419164873" sldId="498"/>
            <ac:spMk id="20" creationId="{63AE9E0C-7F44-4A65-7746-FE59957E4D26}"/>
          </ac:spMkLst>
        </pc:spChg>
        <pc:grpChg chg="mod">
          <ac:chgData name="yca510" userId="d082d895-9fc1-44c9-ad36-2ee9227b2d7a" providerId="ADAL" clId="{8268A7BE-A883-439E-B1B3-C73C07005AD4}" dt="2024-10-21T00:50:40.674" v="1360" actId="14100"/>
          <ac:grpSpMkLst>
            <pc:docMk/>
            <pc:sldMk cId="419164873" sldId="498"/>
            <ac:grpSpMk id="14" creationId="{3314816E-6772-BD7D-408B-ABEA9D81365A}"/>
          </ac:grpSpMkLst>
        </pc:grpChg>
      </pc:sldChg>
      <pc:sldChg chg="addSp delSp modSp add mod delAnim">
        <pc:chgData name="yca510" userId="d082d895-9fc1-44c9-ad36-2ee9227b2d7a" providerId="ADAL" clId="{8268A7BE-A883-439E-B1B3-C73C07005AD4}" dt="2024-10-20T23:49:07.887" v="1069" actId="403"/>
        <pc:sldMkLst>
          <pc:docMk/>
          <pc:sldMk cId="197770623" sldId="500"/>
        </pc:sldMkLst>
        <pc:spChg chg="add del mod">
          <ac:chgData name="yca510" userId="d082d895-9fc1-44c9-ad36-2ee9227b2d7a" providerId="ADAL" clId="{8268A7BE-A883-439E-B1B3-C73C07005AD4}" dt="2024-10-20T23:42:46.493" v="942" actId="478"/>
          <ac:spMkLst>
            <pc:docMk/>
            <pc:sldMk cId="197770623" sldId="500"/>
            <ac:spMk id="2" creationId="{48AB0955-185C-DF37-7823-E121B8C90E79}"/>
          </ac:spMkLst>
        </pc:spChg>
        <pc:spChg chg="add del mod">
          <ac:chgData name="yca510" userId="d082d895-9fc1-44c9-ad36-2ee9227b2d7a" providerId="ADAL" clId="{8268A7BE-A883-439E-B1B3-C73C07005AD4}" dt="2024-10-20T23:42:58.809" v="945" actId="478"/>
          <ac:spMkLst>
            <pc:docMk/>
            <pc:sldMk cId="197770623" sldId="500"/>
            <ac:spMk id="3" creationId="{723AB86F-84C7-3C7E-D0BF-133EB366C200}"/>
          </ac:spMkLst>
        </pc:spChg>
        <pc:spChg chg="del">
          <ac:chgData name="yca510" userId="d082d895-9fc1-44c9-ad36-2ee9227b2d7a" providerId="ADAL" clId="{8268A7BE-A883-439E-B1B3-C73C07005AD4}" dt="2024-10-20T23:41:19.202" v="938" actId="478"/>
          <ac:spMkLst>
            <pc:docMk/>
            <pc:sldMk cId="197770623" sldId="500"/>
            <ac:spMk id="4" creationId="{DB281EC2-79F5-872E-4D47-E96A74EED2E7}"/>
          </ac:spMkLst>
        </pc:spChg>
        <pc:spChg chg="add mod">
          <ac:chgData name="yca510" userId="d082d895-9fc1-44c9-ad36-2ee9227b2d7a" providerId="ADAL" clId="{8268A7BE-A883-439E-B1B3-C73C07005AD4}" dt="2024-10-20T23:45:05.016" v="966" actId="2085"/>
          <ac:spMkLst>
            <pc:docMk/>
            <pc:sldMk cId="197770623" sldId="500"/>
            <ac:spMk id="5" creationId="{6EC4A81B-8401-45BE-32FF-66070238BE8A}"/>
          </ac:spMkLst>
        </pc:spChg>
        <pc:spChg chg="add mod">
          <ac:chgData name="yca510" userId="d082d895-9fc1-44c9-ad36-2ee9227b2d7a" providerId="ADAL" clId="{8268A7BE-A883-439E-B1B3-C73C07005AD4}" dt="2024-10-20T23:45:05.016" v="966" actId="2085"/>
          <ac:spMkLst>
            <pc:docMk/>
            <pc:sldMk cId="197770623" sldId="500"/>
            <ac:spMk id="6" creationId="{D0E9AE62-4863-E58D-6F72-9555D234E2FE}"/>
          </ac:spMkLst>
        </pc:spChg>
        <pc:spChg chg="add mod">
          <ac:chgData name="yca510" userId="d082d895-9fc1-44c9-ad36-2ee9227b2d7a" providerId="ADAL" clId="{8268A7BE-A883-439E-B1B3-C73C07005AD4}" dt="2024-10-20T23:45:05.016" v="966" actId="2085"/>
          <ac:spMkLst>
            <pc:docMk/>
            <pc:sldMk cId="197770623" sldId="500"/>
            <ac:spMk id="7" creationId="{3FBE1399-F12C-8437-DA42-D74E1978DFFF}"/>
          </ac:spMkLst>
        </pc:spChg>
        <pc:spChg chg="add mod">
          <ac:chgData name="yca510" userId="d082d895-9fc1-44c9-ad36-2ee9227b2d7a" providerId="ADAL" clId="{8268A7BE-A883-439E-B1B3-C73C07005AD4}" dt="2024-10-20T23:45:05.016" v="966" actId="2085"/>
          <ac:spMkLst>
            <pc:docMk/>
            <pc:sldMk cId="197770623" sldId="500"/>
            <ac:spMk id="8" creationId="{F5292B5C-9B00-AC21-CA6B-F53336F6A27F}"/>
          </ac:spMkLst>
        </pc:spChg>
        <pc:spChg chg="add mod">
          <ac:chgData name="yca510" userId="d082d895-9fc1-44c9-ad36-2ee9227b2d7a" providerId="ADAL" clId="{8268A7BE-A883-439E-B1B3-C73C07005AD4}" dt="2024-10-20T23:45:05.016" v="966" actId="2085"/>
          <ac:spMkLst>
            <pc:docMk/>
            <pc:sldMk cId="197770623" sldId="500"/>
            <ac:spMk id="9" creationId="{A4AFC5B1-9A86-0B1E-09A0-C7C2E94BC904}"/>
          </ac:spMkLst>
        </pc:spChg>
        <pc:spChg chg="add mod ord">
          <ac:chgData name="yca510" userId="d082d895-9fc1-44c9-ad36-2ee9227b2d7a" providerId="ADAL" clId="{8268A7BE-A883-439E-B1B3-C73C07005AD4}" dt="2024-10-20T23:45:29.869" v="979" actId="1035"/>
          <ac:spMkLst>
            <pc:docMk/>
            <pc:sldMk cId="197770623" sldId="500"/>
            <ac:spMk id="10" creationId="{45CF55AC-5B2D-676C-F3FA-B26B630E68C4}"/>
          </ac:spMkLst>
        </pc:spChg>
        <pc:spChg chg="add mod ord">
          <ac:chgData name="yca510" userId="d082d895-9fc1-44c9-ad36-2ee9227b2d7a" providerId="ADAL" clId="{8268A7BE-A883-439E-B1B3-C73C07005AD4}" dt="2024-10-20T23:45:29.869" v="979" actId="1035"/>
          <ac:spMkLst>
            <pc:docMk/>
            <pc:sldMk cId="197770623" sldId="500"/>
            <ac:spMk id="11" creationId="{FCB72129-D000-7208-5472-0486ACCFC9C4}"/>
          </ac:spMkLst>
        </pc:spChg>
        <pc:spChg chg="add mod ord">
          <ac:chgData name="yca510" userId="d082d895-9fc1-44c9-ad36-2ee9227b2d7a" providerId="ADAL" clId="{8268A7BE-A883-439E-B1B3-C73C07005AD4}" dt="2024-10-20T23:45:29.869" v="979" actId="1035"/>
          <ac:spMkLst>
            <pc:docMk/>
            <pc:sldMk cId="197770623" sldId="500"/>
            <ac:spMk id="12" creationId="{02586DCD-916E-DAF1-6A3C-171E9BE3DDCC}"/>
          </ac:spMkLst>
        </pc:spChg>
        <pc:spChg chg="add mod ord">
          <ac:chgData name="yca510" userId="d082d895-9fc1-44c9-ad36-2ee9227b2d7a" providerId="ADAL" clId="{8268A7BE-A883-439E-B1B3-C73C07005AD4}" dt="2024-10-20T23:45:29.869" v="979" actId="1035"/>
          <ac:spMkLst>
            <pc:docMk/>
            <pc:sldMk cId="197770623" sldId="500"/>
            <ac:spMk id="13" creationId="{AB9EF803-6C94-BD31-41A6-034E0EFBB5ED}"/>
          </ac:spMkLst>
        </pc:spChg>
        <pc:spChg chg="add mod ord">
          <ac:chgData name="yca510" userId="d082d895-9fc1-44c9-ad36-2ee9227b2d7a" providerId="ADAL" clId="{8268A7BE-A883-439E-B1B3-C73C07005AD4}" dt="2024-10-20T23:45:29.869" v="979" actId="1035"/>
          <ac:spMkLst>
            <pc:docMk/>
            <pc:sldMk cId="197770623" sldId="500"/>
            <ac:spMk id="14" creationId="{C01EDFA4-CFC9-A946-CE5F-2369E8CC1D64}"/>
          </ac:spMkLst>
        </pc:spChg>
        <pc:spChg chg="add del mod">
          <ac:chgData name="yca510" userId="d082d895-9fc1-44c9-ad36-2ee9227b2d7a" providerId="ADAL" clId="{8268A7BE-A883-439E-B1B3-C73C07005AD4}" dt="2024-10-20T23:47:18.091" v="1027" actId="403"/>
          <ac:spMkLst>
            <pc:docMk/>
            <pc:sldMk cId="197770623" sldId="500"/>
            <ac:spMk id="16" creationId="{CC0D628D-F01E-21AE-6D48-154E17DCACD0}"/>
          </ac:spMkLst>
        </pc:spChg>
        <pc:spChg chg="add mod">
          <ac:chgData name="yca510" userId="d082d895-9fc1-44c9-ad36-2ee9227b2d7a" providerId="ADAL" clId="{8268A7BE-A883-439E-B1B3-C73C07005AD4}" dt="2024-10-20T23:47:22.207" v="1028" actId="1076"/>
          <ac:spMkLst>
            <pc:docMk/>
            <pc:sldMk cId="197770623" sldId="500"/>
            <ac:spMk id="18" creationId="{498D982E-E23F-8733-2C93-75DCA7B08F87}"/>
          </ac:spMkLst>
        </pc:spChg>
        <pc:spChg chg="add mod">
          <ac:chgData name="yca510" userId="d082d895-9fc1-44c9-ad36-2ee9227b2d7a" providerId="ADAL" clId="{8268A7BE-A883-439E-B1B3-C73C07005AD4}" dt="2024-10-20T23:48:36.358" v="1053" actId="14100"/>
          <ac:spMkLst>
            <pc:docMk/>
            <pc:sldMk cId="197770623" sldId="500"/>
            <ac:spMk id="20" creationId="{2FE55811-FEF0-8C71-6EA2-4A74AD6BFC70}"/>
          </ac:spMkLst>
        </pc:spChg>
        <pc:spChg chg="add mod">
          <ac:chgData name="yca510" userId="d082d895-9fc1-44c9-ad36-2ee9227b2d7a" providerId="ADAL" clId="{8268A7BE-A883-439E-B1B3-C73C07005AD4}" dt="2024-10-20T23:48:32.271" v="1052" actId="1076"/>
          <ac:spMkLst>
            <pc:docMk/>
            <pc:sldMk cId="197770623" sldId="500"/>
            <ac:spMk id="22" creationId="{736D5654-2BF0-96A9-FC33-429AE242498D}"/>
          </ac:spMkLst>
        </pc:spChg>
        <pc:spChg chg="add mod">
          <ac:chgData name="yca510" userId="d082d895-9fc1-44c9-ad36-2ee9227b2d7a" providerId="ADAL" clId="{8268A7BE-A883-439E-B1B3-C73C07005AD4}" dt="2024-10-20T23:49:07.887" v="1069" actId="403"/>
          <ac:spMkLst>
            <pc:docMk/>
            <pc:sldMk cId="197770623" sldId="500"/>
            <ac:spMk id="24" creationId="{F7A2F3AC-D273-3D7F-A8DF-BBD14E90784E}"/>
          </ac:spMkLst>
        </pc:spChg>
        <pc:spChg chg="del topLvl">
          <ac:chgData name="yca510" userId="d082d895-9fc1-44c9-ad36-2ee9227b2d7a" providerId="ADAL" clId="{8268A7BE-A883-439E-B1B3-C73C07005AD4}" dt="2024-10-20T23:40:21.441" v="906" actId="478"/>
          <ac:spMkLst>
            <pc:docMk/>
            <pc:sldMk cId="197770623" sldId="500"/>
            <ac:spMk id="39" creationId="{A164CE46-BD6C-75DB-F2FB-C7ADDFB4D42E}"/>
          </ac:spMkLst>
        </pc:spChg>
        <pc:spChg chg="mod topLvl">
          <ac:chgData name="yca510" userId="d082d895-9fc1-44c9-ad36-2ee9227b2d7a" providerId="ADAL" clId="{8268A7BE-A883-439E-B1B3-C73C07005AD4}" dt="2024-10-20T23:41:14.571" v="937" actId="1076"/>
          <ac:spMkLst>
            <pc:docMk/>
            <pc:sldMk cId="197770623" sldId="500"/>
            <ac:spMk id="40" creationId="{066784F8-8B58-4414-14AA-16BEA08B71B3}"/>
          </ac:spMkLst>
        </pc:spChg>
        <pc:spChg chg="del">
          <ac:chgData name="yca510" userId="d082d895-9fc1-44c9-ad36-2ee9227b2d7a" providerId="ADAL" clId="{8268A7BE-A883-439E-B1B3-C73C07005AD4}" dt="2024-10-20T23:41:23.622" v="939" actId="478"/>
          <ac:spMkLst>
            <pc:docMk/>
            <pc:sldMk cId="197770623" sldId="500"/>
            <ac:spMk id="69" creationId="{EE88E0BE-8C3F-9187-6E8C-5769AA38C967}"/>
          </ac:spMkLst>
        </pc:spChg>
        <pc:spChg chg="del">
          <ac:chgData name="yca510" userId="d082d895-9fc1-44c9-ad36-2ee9227b2d7a" providerId="ADAL" clId="{8268A7BE-A883-439E-B1B3-C73C07005AD4}" dt="2024-10-20T23:41:23.622" v="939" actId="478"/>
          <ac:spMkLst>
            <pc:docMk/>
            <pc:sldMk cId="197770623" sldId="500"/>
            <ac:spMk id="70" creationId="{84542827-A2D4-9788-05CA-DC6B8CD28186}"/>
          </ac:spMkLst>
        </pc:spChg>
        <pc:spChg chg="del">
          <ac:chgData name="yca510" userId="d082d895-9fc1-44c9-ad36-2ee9227b2d7a" providerId="ADAL" clId="{8268A7BE-A883-439E-B1B3-C73C07005AD4}" dt="2024-10-20T23:41:23.622" v="939" actId="478"/>
          <ac:spMkLst>
            <pc:docMk/>
            <pc:sldMk cId="197770623" sldId="500"/>
            <ac:spMk id="71" creationId="{9F456F58-46F9-571C-566E-B4AAC6A811D3}"/>
          </ac:spMkLst>
        </pc:spChg>
        <pc:spChg chg="del">
          <ac:chgData name="yca510" userId="d082d895-9fc1-44c9-ad36-2ee9227b2d7a" providerId="ADAL" clId="{8268A7BE-A883-439E-B1B3-C73C07005AD4}" dt="2024-10-20T23:41:23.622" v="939" actId="478"/>
          <ac:spMkLst>
            <pc:docMk/>
            <pc:sldMk cId="197770623" sldId="500"/>
            <ac:spMk id="72" creationId="{7CAE096B-A54A-3CB4-CF9A-93F4E511B0A6}"/>
          </ac:spMkLst>
        </pc:spChg>
        <pc:grpChg chg="del">
          <ac:chgData name="yca510" userId="d082d895-9fc1-44c9-ad36-2ee9227b2d7a" providerId="ADAL" clId="{8268A7BE-A883-439E-B1B3-C73C07005AD4}" dt="2024-10-20T23:40:21.441" v="906" actId="478"/>
          <ac:grpSpMkLst>
            <pc:docMk/>
            <pc:sldMk cId="197770623" sldId="500"/>
            <ac:grpSpMk id="38" creationId="{648D0C24-9968-CE7D-98BD-0F5ACF4AB43B}"/>
          </ac:grpSpMkLst>
        </pc:grpChg>
        <pc:grpChg chg="del">
          <ac:chgData name="yca510" userId="d082d895-9fc1-44c9-ad36-2ee9227b2d7a" providerId="ADAL" clId="{8268A7BE-A883-439E-B1B3-C73C07005AD4}" dt="2024-10-20T23:41:23.622" v="939" actId="478"/>
          <ac:grpSpMkLst>
            <pc:docMk/>
            <pc:sldMk cId="197770623" sldId="500"/>
            <ac:grpSpMk id="41" creationId="{75A4C307-C63F-31C4-0646-85DE8DBE40F6}"/>
          </ac:grpSpMkLst>
        </pc:grpChg>
        <pc:grpChg chg="del">
          <ac:chgData name="yca510" userId="d082d895-9fc1-44c9-ad36-2ee9227b2d7a" providerId="ADAL" clId="{8268A7BE-A883-439E-B1B3-C73C07005AD4}" dt="2024-10-20T23:41:23.622" v="939" actId="478"/>
          <ac:grpSpMkLst>
            <pc:docMk/>
            <pc:sldMk cId="197770623" sldId="500"/>
            <ac:grpSpMk id="48" creationId="{2E8BB1E1-7BD1-CBE3-0902-1B86DF837319}"/>
          </ac:grpSpMkLst>
        </pc:grpChg>
        <pc:grpChg chg="del">
          <ac:chgData name="yca510" userId="d082d895-9fc1-44c9-ad36-2ee9227b2d7a" providerId="ADAL" clId="{8268A7BE-A883-439E-B1B3-C73C07005AD4}" dt="2024-10-20T23:41:23.622" v="939" actId="478"/>
          <ac:grpSpMkLst>
            <pc:docMk/>
            <pc:sldMk cId="197770623" sldId="500"/>
            <ac:grpSpMk id="55" creationId="{7CB72922-A3BE-4123-E8EC-131ACAC953C4}"/>
          </ac:grpSpMkLst>
        </pc:grpChg>
        <pc:grpChg chg="del">
          <ac:chgData name="yca510" userId="d082d895-9fc1-44c9-ad36-2ee9227b2d7a" providerId="ADAL" clId="{8268A7BE-A883-439E-B1B3-C73C07005AD4}" dt="2024-10-20T23:41:23.622" v="939" actId="478"/>
          <ac:grpSpMkLst>
            <pc:docMk/>
            <pc:sldMk cId="197770623" sldId="500"/>
            <ac:grpSpMk id="62" creationId="{53F7A4B2-E5F5-7A50-0CF3-94DF68E500F1}"/>
          </ac:grpSpMkLst>
        </pc:grpChg>
      </pc:sldChg>
      <pc:sldChg chg="addSp delSp modSp new del mod">
        <pc:chgData name="yca510" userId="d082d895-9fc1-44c9-ad36-2ee9227b2d7a" providerId="ADAL" clId="{8268A7BE-A883-439E-B1B3-C73C07005AD4}" dt="2024-10-20T23:39:36.241" v="904" actId="47"/>
        <pc:sldMkLst>
          <pc:docMk/>
          <pc:sldMk cId="3871871197" sldId="500"/>
        </pc:sldMkLst>
        <pc:spChg chg="del">
          <ac:chgData name="yca510" userId="d082d895-9fc1-44c9-ad36-2ee9227b2d7a" providerId="ADAL" clId="{8268A7BE-A883-439E-B1B3-C73C07005AD4}" dt="2024-10-20T23:39:16.855" v="899" actId="478"/>
          <ac:spMkLst>
            <pc:docMk/>
            <pc:sldMk cId="3871871197" sldId="500"/>
            <ac:spMk id="2" creationId="{B3E68BB0-254F-45C0-FB5B-6E015A5554D3}"/>
          </ac:spMkLst>
        </pc:spChg>
        <pc:spChg chg="del">
          <ac:chgData name="yca510" userId="d082d895-9fc1-44c9-ad36-2ee9227b2d7a" providerId="ADAL" clId="{8268A7BE-A883-439E-B1B3-C73C07005AD4}" dt="2024-10-20T23:39:17.837" v="900" actId="478"/>
          <ac:spMkLst>
            <pc:docMk/>
            <pc:sldMk cId="3871871197" sldId="500"/>
            <ac:spMk id="3" creationId="{32C7C8D2-047F-A4FD-61C6-EBDFC8A9E8A6}"/>
          </ac:spMkLst>
        </pc:spChg>
        <pc:spChg chg="add del mod">
          <ac:chgData name="yca510" userId="d082d895-9fc1-44c9-ad36-2ee9227b2d7a" providerId="ADAL" clId="{8268A7BE-A883-439E-B1B3-C73C07005AD4}" dt="2024-10-20T23:39:34.361" v="903" actId="478"/>
          <ac:spMkLst>
            <pc:docMk/>
            <pc:sldMk cId="3871871197" sldId="500"/>
            <ac:spMk id="4" creationId="{C515B15A-D9D9-DE2C-E3F0-E340FBB03DF6}"/>
          </ac:spMkLst>
        </pc:spChg>
        <pc:spChg chg="add mod">
          <ac:chgData name="yca510" userId="d082d895-9fc1-44c9-ad36-2ee9227b2d7a" providerId="ADAL" clId="{8268A7BE-A883-439E-B1B3-C73C07005AD4}" dt="2024-10-20T23:39:34.361" v="903" actId="478"/>
          <ac:spMkLst>
            <pc:docMk/>
            <pc:sldMk cId="3871871197" sldId="500"/>
            <ac:spMk id="6" creationId="{66AF2168-DDC8-82D4-7D48-DAAF29F56D4D}"/>
          </ac:spMkLst>
        </pc:spChg>
      </pc:sldChg>
      <pc:sldChg chg="addSp delSp modSp add mod">
        <pc:chgData name="yca510" userId="d082d895-9fc1-44c9-ad36-2ee9227b2d7a" providerId="ADAL" clId="{8268A7BE-A883-439E-B1B3-C73C07005AD4}" dt="2024-10-21T00:29:44.128" v="1168" actId="113"/>
        <pc:sldMkLst>
          <pc:docMk/>
          <pc:sldMk cId="3514219074" sldId="501"/>
        </pc:sldMkLst>
        <pc:spChg chg="mod">
          <ac:chgData name="yca510" userId="d082d895-9fc1-44c9-ad36-2ee9227b2d7a" providerId="ADAL" clId="{8268A7BE-A883-439E-B1B3-C73C07005AD4}" dt="2024-10-21T00:23:46.306" v="1132" actId="20577"/>
          <ac:spMkLst>
            <pc:docMk/>
            <pc:sldMk cId="3514219074" sldId="501"/>
            <ac:spMk id="3" creationId="{01441962-D95F-9392-00B7-03F2D5C824DE}"/>
          </ac:spMkLst>
        </pc:spChg>
        <pc:spChg chg="add mod">
          <ac:chgData name="yca510" userId="d082d895-9fc1-44c9-ad36-2ee9227b2d7a" providerId="ADAL" clId="{8268A7BE-A883-439E-B1B3-C73C07005AD4}" dt="2024-10-21T00:29:44.128" v="1168" actId="113"/>
          <ac:spMkLst>
            <pc:docMk/>
            <pc:sldMk cId="3514219074" sldId="501"/>
            <ac:spMk id="7" creationId="{B0C4C777-CAC7-3464-8CED-300293C5E039}"/>
          </ac:spMkLst>
        </pc:spChg>
        <pc:picChg chg="del">
          <ac:chgData name="yca510" userId="d082d895-9fc1-44c9-ad36-2ee9227b2d7a" providerId="ADAL" clId="{8268A7BE-A883-439E-B1B3-C73C07005AD4}" dt="2024-10-21T00:13:38.259" v="1125" actId="478"/>
          <ac:picMkLst>
            <pc:docMk/>
            <pc:sldMk cId="3514219074" sldId="501"/>
            <ac:picMk id="4" creationId="{ABD8445B-79F7-895F-C80C-32D0D2EA5C6B}"/>
          </ac:picMkLst>
        </pc:picChg>
        <pc:picChg chg="add mod">
          <ac:chgData name="yca510" userId="d082d895-9fc1-44c9-ad36-2ee9227b2d7a" providerId="ADAL" clId="{8268A7BE-A883-439E-B1B3-C73C07005AD4}" dt="2024-10-21T00:29:39.530" v="1167" actId="12788"/>
          <ac:picMkLst>
            <pc:docMk/>
            <pc:sldMk cId="3514219074" sldId="501"/>
            <ac:picMk id="6" creationId="{FADED7DC-D5C8-FB35-B46E-72AA6680AB52}"/>
          </ac:picMkLst>
        </pc:picChg>
        <pc:picChg chg="del">
          <ac:chgData name="yca510" userId="d082d895-9fc1-44c9-ad36-2ee9227b2d7a" providerId="ADAL" clId="{8268A7BE-A883-439E-B1B3-C73C07005AD4}" dt="2024-10-21T00:13:37.687" v="1124" actId="478"/>
          <ac:picMkLst>
            <pc:docMk/>
            <pc:sldMk cId="3514219074" sldId="501"/>
            <ac:picMk id="1026" creationId="{06099995-BB83-922A-0E53-4076F9727350}"/>
          </ac:picMkLst>
        </pc:picChg>
        <pc:picChg chg="add mod">
          <ac:chgData name="yca510" userId="d082d895-9fc1-44c9-ad36-2ee9227b2d7a" providerId="ADAL" clId="{8268A7BE-A883-439E-B1B3-C73C07005AD4}" dt="2024-10-21T00:29:39.530" v="1167" actId="12788"/>
          <ac:picMkLst>
            <pc:docMk/>
            <pc:sldMk cId="3514219074" sldId="501"/>
            <ac:picMk id="3074" creationId="{1FA62EFF-64A4-7E2F-D445-7B47556CEF7B}"/>
          </ac:picMkLst>
        </pc:picChg>
      </pc:sldChg>
      <pc:sldChg chg="modSp add mod">
        <pc:chgData name="yca510" userId="d082d895-9fc1-44c9-ad36-2ee9227b2d7a" providerId="ADAL" clId="{8268A7BE-A883-439E-B1B3-C73C07005AD4}" dt="2024-10-21T05:49:05.840" v="1668" actId="1038"/>
        <pc:sldMkLst>
          <pc:docMk/>
          <pc:sldMk cId="1163993244" sldId="502"/>
        </pc:sldMkLst>
        <pc:spChg chg="mod">
          <ac:chgData name="yca510" userId="d082d895-9fc1-44c9-ad36-2ee9227b2d7a" providerId="ADAL" clId="{8268A7BE-A883-439E-B1B3-C73C07005AD4}" dt="2024-10-21T00:26:27.633" v="1134" actId="20577"/>
          <ac:spMkLst>
            <pc:docMk/>
            <pc:sldMk cId="1163993244" sldId="502"/>
            <ac:spMk id="3" creationId="{4A75DFB2-1B07-0E50-46F1-1AA35F3DC6AD}"/>
          </ac:spMkLst>
        </pc:spChg>
        <pc:picChg chg="mod">
          <ac:chgData name="yca510" userId="d082d895-9fc1-44c9-ad36-2ee9227b2d7a" providerId="ADAL" clId="{8268A7BE-A883-439E-B1B3-C73C07005AD4}" dt="2024-10-21T05:49:05.840" v="1668" actId="1038"/>
          <ac:picMkLst>
            <pc:docMk/>
            <pc:sldMk cId="1163993244" sldId="502"/>
            <ac:picMk id="1026" creationId="{05C75F5B-8AFB-5F53-B191-281DF8C883ED}"/>
          </ac:picMkLst>
        </pc:picChg>
      </pc:sldChg>
      <pc:sldChg chg="addSp modSp add mod">
        <pc:chgData name="yca510" userId="d082d895-9fc1-44c9-ad36-2ee9227b2d7a" providerId="ADAL" clId="{8268A7BE-A883-439E-B1B3-C73C07005AD4}" dt="2024-10-21T00:34:56.245" v="1238" actId="12788"/>
        <pc:sldMkLst>
          <pc:docMk/>
          <pc:sldMk cId="524590003" sldId="503"/>
        </pc:sldMkLst>
        <pc:spChg chg="mod">
          <ac:chgData name="yca510" userId="d082d895-9fc1-44c9-ad36-2ee9227b2d7a" providerId="ADAL" clId="{8268A7BE-A883-439E-B1B3-C73C07005AD4}" dt="2024-10-21T00:30:07.785" v="1173" actId="207"/>
          <ac:spMkLst>
            <pc:docMk/>
            <pc:sldMk cId="524590003" sldId="503"/>
            <ac:spMk id="3" creationId="{0D3521B8-188C-4275-5387-FE48997B2FFE}"/>
          </ac:spMkLst>
        </pc:spChg>
        <pc:spChg chg="add mod">
          <ac:chgData name="yca510" userId="d082d895-9fc1-44c9-ad36-2ee9227b2d7a" providerId="ADAL" clId="{8268A7BE-A883-439E-B1B3-C73C07005AD4}" dt="2024-10-21T00:34:56.245" v="1238" actId="12788"/>
          <ac:spMkLst>
            <pc:docMk/>
            <pc:sldMk cId="524590003" sldId="503"/>
            <ac:spMk id="4" creationId="{FA94D63C-8677-2139-0954-02B1F33B3C88}"/>
          </ac:spMkLst>
        </pc:spChg>
        <pc:spChg chg="add mod">
          <ac:chgData name="yca510" userId="d082d895-9fc1-44c9-ad36-2ee9227b2d7a" providerId="ADAL" clId="{8268A7BE-A883-439E-B1B3-C73C07005AD4}" dt="2024-10-21T00:34:38.052" v="1233" actId="12788"/>
          <ac:spMkLst>
            <pc:docMk/>
            <pc:sldMk cId="524590003" sldId="503"/>
            <ac:spMk id="5" creationId="{E6EC836A-7359-6A65-38C9-5D4B96F45AFB}"/>
          </ac:spMkLst>
        </pc:spChg>
        <pc:picChg chg="add mod">
          <ac:chgData name="yca510" userId="d082d895-9fc1-44c9-ad36-2ee9227b2d7a" providerId="ADAL" clId="{8268A7BE-A883-439E-B1B3-C73C07005AD4}" dt="2024-10-21T00:34:56.245" v="1238" actId="12788"/>
          <ac:picMkLst>
            <pc:docMk/>
            <pc:sldMk cId="524590003" sldId="503"/>
            <ac:picMk id="4098" creationId="{9756913E-4495-AC15-DC38-CBDB37EEA32D}"/>
          </ac:picMkLst>
        </pc:picChg>
        <pc:picChg chg="add mod">
          <ac:chgData name="yca510" userId="d082d895-9fc1-44c9-ad36-2ee9227b2d7a" providerId="ADAL" clId="{8268A7BE-A883-439E-B1B3-C73C07005AD4}" dt="2024-10-21T00:34:38.052" v="1233" actId="12788"/>
          <ac:picMkLst>
            <pc:docMk/>
            <pc:sldMk cId="524590003" sldId="503"/>
            <ac:picMk id="4100" creationId="{47987642-F42F-984C-2DA5-706E095EE9B9}"/>
          </ac:picMkLst>
        </pc:picChg>
      </pc:sldChg>
      <pc:sldChg chg="delSp modSp add del mod delAnim modAnim">
        <pc:chgData name="yca510" userId="d082d895-9fc1-44c9-ad36-2ee9227b2d7a" providerId="ADAL" clId="{8268A7BE-A883-439E-B1B3-C73C07005AD4}" dt="2024-10-21T01:15:36.743" v="1537" actId="47"/>
        <pc:sldMkLst>
          <pc:docMk/>
          <pc:sldMk cId="1583373566" sldId="504"/>
        </pc:sldMkLst>
        <pc:spChg chg="mod">
          <ac:chgData name="yca510" userId="d082d895-9fc1-44c9-ad36-2ee9227b2d7a" providerId="ADAL" clId="{8268A7BE-A883-439E-B1B3-C73C07005AD4}" dt="2024-10-21T00:57:03.800" v="1415" actId="1076"/>
          <ac:spMkLst>
            <pc:docMk/>
            <pc:sldMk cId="1583373566" sldId="504"/>
            <ac:spMk id="19" creationId="{CCDC731E-F2EF-582C-DC02-511E36B5F6FA}"/>
          </ac:spMkLst>
        </pc:spChg>
        <pc:spChg chg="del">
          <ac:chgData name="yca510" userId="d082d895-9fc1-44c9-ad36-2ee9227b2d7a" providerId="ADAL" clId="{8268A7BE-A883-439E-B1B3-C73C07005AD4}" dt="2024-10-21T00:57:07.219" v="1416" actId="478"/>
          <ac:spMkLst>
            <pc:docMk/>
            <pc:sldMk cId="1583373566" sldId="504"/>
            <ac:spMk id="20" creationId="{D3AF74A8-1E5C-0D98-E1C7-53D43F757504}"/>
          </ac:spMkLst>
        </pc:spChg>
      </pc:sldChg>
      <pc:sldChg chg="new del">
        <pc:chgData name="yca510" userId="d082d895-9fc1-44c9-ad36-2ee9227b2d7a" providerId="ADAL" clId="{8268A7BE-A883-439E-B1B3-C73C07005AD4}" dt="2024-10-21T00:56:33.811" v="1393" actId="47"/>
        <pc:sldMkLst>
          <pc:docMk/>
          <pc:sldMk cId="3008636189" sldId="504"/>
        </pc:sldMkLst>
      </pc:sldChg>
      <pc:sldChg chg="new del">
        <pc:chgData name="yca510" userId="d082d895-9fc1-44c9-ad36-2ee9227b2d7a" providerId="ADAL" clId="{8268A7BE-A883-439E-B1B3-C73C07005AD4}" dt="2024-10-21T00:57:33.586" v="1419" actId="47"/>
        <pc:sldMkLst>
          <pc:docMk/>
          <pc:sldMk cId="1167584666" sldId="505"/>
        </pc:sldMkLst>
      </pc:sldChg>
      <pc:sldChg chg="addSp delSp modSp add mod delAnim">
        <pc:chgData name="yca510" userId="d082d895-9fc1-44c9-ad36-2ee9227b2d7a" providerId="ADAL" clId="{8268A7BE-A883-439E-B1B3-C73C07005AD4}" dt="2024-10-21T01:09:57.356" v="1535" actId="20577"/>
        <pc:sldMkLst>
          <pc:docMk/>
          <pc:sldMk cId="2591899201" sldId="506"/>
        </pc:sldMkLst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2" creationId="{EAB11C6E-78C9-5BCD-903E-1AA99BE53162}"/>
          </ac:spMkLst>
        </pc:spChg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3" creationId="{E98CCE88-295A-D21B-0599-91A925647167}"/>
          </ac:spMkLst>
        </pc:spChg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4" creationId="{E31201E7-4130-CB27-AF6F-FC51B6966734}"/>
          </ac:spMkLst>
        </pc:spChg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5" creationId="{AC8431BA-DB1C-834B-DD74-CBFA19C84C04}"/>
          </ac:spMkLst>
        </pc:spChg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6" creationId="{B5E6C335-617E-C995-5BB1-F73012BA377C}"/>
          </ac:spMkLst>
        </pc:spChg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7" creationId="{7A69910C-18DA-E20A-27C8-A931B8D4C659}"/>
          </ac:spMkLst>
        </pc:spChg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8" creationId="{11A4E071-6315-4E40-1EAD-7ED9657D81EC}"/>
          </ac:spMkLst>
        </pc:spChg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9" creationId="{A57596AC-137C-2412-98AB-E81508968328}"/>
          </ac:spMkLst>
        </pc:spChg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10" creationId="{43CE73D8-11A3-4080-134B-02DEE2842917}"/>
          </ac:spMkLst>
        </pc:spChg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11" creationId="{A3D4FF10-C3C6-11C3-E976-38A26F7D22D1}"/>
          </ac:spMkLst>
        </pc:spChg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12" creationId="{C036AD6C-65A8-0DA2-525C-3725060EBBEA}"/>
          </ac:spMkLst>
        </pc:spChg>
        <pc:spChg chg="del">
          <ac:chgData name="yca510" userId="d082d895-9fc1-44c9-ad36-2ee9227b2d7a" providerId="ADAL" clId="{8268A7BE-A883-439E-B1B3-C73C07005AD4}" dt="2024-10-21T00:57:49.954" v="1438" actId="478"/>
          <ac:spMkLst>
            <pc:docMk/>
            <pc:sldMk cId="2591899201" sldId="506"/>
            <ac:spMk id="13" creationId="{9FC01054-3B30-D96E-820E-384E758C9456}"/>
          </ac:spMkLst>
        </pc:spChg>
        <pc:spChg chg="mod topLvl">
          <ac:chgData name="yca510" userId="d082d895-9fc1-44c9-ad36-2ee9227b2d7a" providerId="ADAL" clId="{8268A7BE-A883-439E-B1B3-C73C07005AD4}" dt="2024-10-21T00:57:45.916" v="1437" actId="478"/>
          <ac:spMkLst>
            <pc:docMk/>
            <pc:sldMk cId="2591899201" sldId="506"/>
            <ac:spMk id="21" creationId="{D0477A52-7923-2B0F-F301-3DB073DBDF1F}"/>
          </ac:spMkLst>
        </pc:spChg>
        <pc:spChg chg="del topLvl">
          <ac:chgData name="yca510" userId="d082d895-9fc1-44c9-ad36-2ee9227b2d7a" providerId="ADAL" clId="{8268A7BE-A883-439E-B1B3-C73C07005AD4}" dt="2024-10-21T00:57:45.916" v="1437" actId="478"/>
          <ac:spMkLst>
            <pc:docMk/>
            <pc:sldMk cId="2591899201" sldId="506"/>
            <ac:spMk id="22" creationId="{39D218A8-5F80-B434-4D4B-407DFA58DFF9}"/>
          </ac:spMkLst>
        </pc:spChg>
        <pc:spChg chg="add mod">
          <ac:chgData name="yca510" userId="d082d895-9fc1-44c9-ad36-2ee9227b2d7a" providerId="ADAL" clId="{8268A7BE-A883-439E-B1B3-C73C07005AD4}" dt="2024-10-21T01:09:57.356" v="1535" actId="20577"/>
          <ac:spMkLst>
            <pc:docMk/>
            <pc:sldMk cId="2591899201" sldId="506"/>
            <ac:spMk id="23" creationId="{2A2E5F0C-498F-D660-A0FE-0990BA083BF9}"/>
          </ac:spMkLst>
        </pc:spChg>
        <pc:grpChg chg="del mod">
          <ac:chgData name="yca510" userId="d082d895-9fc1-44c9-ad36-2ee9227b2d7a" providerId="ADAL" clId="{8268A7BE-A883-439E-B1B3-C73C07005AD4}" dt="2024-10-21T00:57:45.916" v="1437" actId="478"/>
          <ac:grpSpMkLst>
            <pc:docMk/>
            <pc:sldMk cId="2591899201" sldId="506"/>
            <ac:grpSpMk id="20" creationId="{F30E1844-A33C-1DEB-F01E-927FDBD6351F}"/>
          </ac:grpSpMkLst>
        </pc:grpChg>
      </pc:sldChg>
      <pc:sldChg chg="new del">
        <pc:chgData name="yca510" userId="d082d895-9fc1-44c9-ad36-2ee9227b2d7a" providerId="ADAL" clId="{8268A7BE-A883-439E-B1B3-C73C07005AD4}" dt="2024-10-21T03:56:04.929" v="1570" actId="47"/>
        <pc:sldMkLst>
          <pc:docMk/>
          <pc:sldMk cId="1503136625" sldId="507"/>
        </pc:sldMkLst>
      </pc:sldChg>
      <pc:sldChg chg="addSp delSp modSp add mod">
        <pc:chgData name="yca510" userId="d082d895-9fc1-44c9-ad36-2ee9227b2d7a" providerId="ADAL" clId="{8268A7BE-A883-439E-B1B3-C73C07005AD4}" dt="2024-10-21T04:21:14.633" v="1652" actId="1036"/>
        <pc:sldMkLst>
          <pc:docMk/>
          <pc:sldMk cId="3932289821" sldId="508"/>
        </pc:sldMkLst>
        <pc:spChg chg="add mod">
          <ac:chgData name="yca510" userId="d082d895-9fc1-44c9-ad36-2ee9227b2d7a" providerId="ADAL" clId="{8268A7BE-A883-439E-B1B3-C73C07005AD4}" dt="2024-10-21T04:21:14.633" v="1652" actId="1036"/>
          <ac:spMkLst>
            <pc:docMk/>
            <pc:sldMk cId="3932289821" sldId="508"/>
            <ac:spMk id="3" creationId="{B10B639F-3E37-FA47-D9F9-321F41506949}"/>
          </ac:spMkLst>
        </pc:spChg>
        <pc:spChg chg="add mod">
          <ac:chgData name="yca510" userId="d082d895-9fc1-44c9-ad36-2ee9227b2d7a" providerId="ADAL" clId="{8268A7BE-A883-439E-B1B3-C73C07005AD4}" dt="2024-10-21T04:21:14.633" v="1652" actId="1036"/>
          <ac:spMkLst>
            <pc:docMk/>
            <pc:sldMk cId="3932289821" sldId="508"/>
            <ac:spMk id="5" creationId="{A623979C-BFD0-79E6-4049-03A6B05F9F65}"/>
          </ac:spMkLst>
        </pc:spChg>
        <pc:spChg chg="add mod">
          <ac:chgData name="yca510" userId="d082d895-9fc1-44c9-ad36-2ee9227b2d7a" providerId="ADAL" clId="{8268A7BE-A883-439E-B1B3-C73C07005AD4}" dt="2024-10-21T04:21:14.633" v="1652" actId="1036"/>
          <ac:spMkLst>
            <pc:docMk/>
            <pc:sldMk cId="3932289821" sldId="508"/>
            <ac:spMk id="7" creationId="{ECB5BA48-0E6E-EA9E-EB2E-EDFEC818F1C9}"/>
          </ac:spMkLst>
        </pc:spChg>
        <pc:spChg chg="add mod">
          <ac:chgData name="yca510" userId="d082d895-9fc1-44c9-ad36-2ee9227b2d7a" providerId="ADAL" clId="{8268A7BE-A883-439E-B1B3-C73C07005AD4}" dt="2024-10-21T04:21:14.633" v="1652" actId="1036"/>
          <ac:spMkLst>
            <pc:docMk/>
            <pc:sldMk cId="3932289821" sldId="508"/>
            <ac:spMk id="9" creationId="{5646913B-2060-3BFA-8724-0A2278D7FD36}"/>
          </ac:spMkLst>
        </pc:spChg>
        <pc:spChg chg="add mod">
          <ac:chgData name="yca510" userId="d082d895-9fc1-44c9-ad36-2ee9227b2d7a" providerId="ADAL" clId="{8268A7BE-A883-439E-B1B3-C73C07005AD4}" dt="2024-10-21T04:21:14.633" v="1652" actId="1036"/>
          <ac:spMkLst>
            <pc:docMk/>
            <pc:sldMk cId="3932289821" sldId="508"/>
            <ac:spMk id="11" creationId="{83FAE1C7-5E92-F59F-C360-02A271E6EB4B}"/>
          </ac:spMkLst>
        </pc:spChg>
        <pc:spChg chg="mod">
          <ac:chgData name="yca510" userId="d082d895-9fc1-44c9-ad36-2ee9227b2d7a" providerId="ADAL" clId="{8268A7BE-A883-439E-B1B3-C73C07005AD4}" dt="2024-10-21T03:56:11.712" v="1580" actId="20577"/>
          <ac:spMkLst>
            <pc:docMk/>
            <pc:sldMk cId="3932289821" sldId="508"/>
            <ac:spMk id="21" creationId="{0740204E-17D7-F560-0964-5448311FDAAC}"/>
          </ac:spMkLst>
        </pc:spChg>
        <pc:spChg chg="del">
          <ac:chgData name="yca510" userId="d082d895-9fc1-44c9-ad36-2ee9227b2d7a" providerId="ADAL" clId="{8268A7BE-A883-439E-B1B3-C73C07005AD4}" dt="2024-10-21T03:56:14.423" v="1581" actId="478"/>
          <ac:spMkLst>
            <pc:docMk/>
            <pc:sldMk cId="3932289821" sldId="508"/>
            <ac:spMk id="23" creationId="{189D370E-9BA9-D517-BCAA-0EB0AD6C9DEB}"/>
          </ac:spMkLst>
        </pc:spChg>
      </pc:sldChg>
    </pc:docChg>
  </pc:docChgLst>
  <pc:docChgLst>
    <pc:chgData name="maaheenyasin75@gmail.com" userId="S::urn:spo:guest#maaheenyasin75@gmail.com::" providerId="AD" clId="Web-{E1822021-6432-3D15-8746-21CA5D07D6EE}"/>
    <pc:docChg chg="addSld delSld modSld">
      <pc:chgData name="maaheenyasin75@gmail.com" userId="S::urn:spo:guest#maaheenyasin75@gmail.com::" providerId="AD" clId="Web-{E1822021-6432-3D15-8746-21CA5D07D6EE}" dt="2024-10-21T00:32:09.431" v="398"/>
      <pc:docMkLst>
        <pc:docMk/>
      </pc:docMkLst>
      <pc:sldChg chg="modSp">
        <pc:chgData name="maaheenyasin75@gmail.com" userId="S::urn:spo:guest#maaheenyasin75@gmail.com::" providerId="AD" clId="Web-{E1822021-6432-3D15-8746-21CA5D07D6EE}" dt="2024-10-21T00:17:27.767" v="361" actId="20577"/>
        <pc:sldMkLst>
          <pc:docMk/>
          <pc:sldMk cId="2006443390" sldId="264"/>
        </pc:sldMkLst>
        <pc:spChg chg="mod">
          <ac:chgData name="maaheenyasin75@gmail.com" userId="S::urn:spo:guest#maaheenyasin75@gmail.com::" providerId="AD" clId="Web-{E1822021-6432-3D15-8746-21CA5D07D6EE}" dt="2024-10-21T00:17:27.767" v="361" actId="20577"/>
          <ac:spMkLst>
            <pc:docMk/>
            <pc:sldMk cId="2006443390" sldId="264"/>
            <ac:spMk id="9" creationId="{1F1E42D7-E628-4257-8512-193196938735}"/>
          </ac:spMkLst>
        </pc:spChg>
      </pc:sldChg>
      <pc:sldChg chg="addSp delSp modSp">
        <pc:chgData name="maaheenyasin75@gmail.com" userId="S::urn:spo:guest#maaheenyasin75@gmail.com::" providerId="AD" clId="Web-{E1822021-6432-3D15-8746-21CA5D07D6EE}" dt="2024-10-21T00:15:58.031" v="333"/>
        <pc:sldMkLst>
          <pc:docMk/>
          <pc:sldMk cId="1278198723" sldId="287"/>
        </pc:sldMkLst>
        <pc:spChg chg="add del mod">
          <ac:chgData name="maaheenyasin75@gmail.com" userId="S::urn:spo:guest#maaheenyasin75@gmail.com::" providerId="AD" clId="Web-{E1822021-6432-3D15-8746-21CA5D07D6EE}" dt="2024-10-21T00:00:52.710" v="41"/>
          <ac:spMkLst>
            <pc:docMk/>
            <pc:sldMk cId="1278198723" sldId="287"/>
            <ac:spMk id="3" creationId="{72981D96-6277-E171-1CAF-6DCB82162440}"/>
          </ac:spMkLst>
        </pc:spChg>
        <pc:spChg chg="add del mod">
          <ac:chgData name="maaheenyasin75@gmail.com" userId="S::urn:spo:guest#maaheenyasin75@gmail.com::" providerId="AD" clId="Web-{E1822021-6432-3D15-8746-21CA5D07D6EE}" dt="2024-10-21T00:00:47.226" v="39"/>
          <ac:spMkLst>
            <pc:docMk/>
            <pc:sldMk cId="1278198723" sldId="287"/>
            <ac:spMk id="6" creationId="{FE76ACE9-5373-F80D-9196-CB65B0F8590C}"/>
          </ac:spMkLst>
        </pc:spChg>
        <pc:spChg chg="add del mod">
          <ac:chgData name="maaheenyasin75@gmail.com" userId="S::urn:spo:guest#maaheenyasin75@gmail.com::" providerId="AD" clId="Web-{E1822021-6432-3D15-8746-21CA5D07D6EE}" dt="2024-10-21T00:00:49.585" v="40"/>
          <ac:spMkLst>
            <pc:docMk/>
            <pc:sldMk cId="1278198723" sldId="287"/>
            <ac:spMk id="9" creationId="{CD76201E-0F75-8541-3FC7-BC6004A477A1}"/>
          </ac:spMkLst>
        </pc:spChg>
        <pc:spChg chg="add mod ord">
          <ac:chgData name="maaheenyasin75@gmail.com" userId="S::urn:spo:guest#maaheenyasin75@gmail.com::" providerId="AD" clId="Web-{E1822021-6432-3D15-8746-21CA5D07D6EE}" dt="2024-10-21T00:01:22.117" v="56"/>
          <ac:spMkLst>
            <pc:docMk/>
            <pc:sldMk cId="1278198723" sldId="287"/>
            <ac:spMk id="11" creationId="{2E423F62-B2B8-DCC0-D5E8-6BC93071C717}"/>
          </ac:spMkLst>
        </pc:spChg>
        <pc:spChg chg="add mod">
          <ac:chgData name="maaheenyasin75@gmail.com" userId="S::urn:spo:guest#maaheenyasin75@gmail.com::" providerId="AD" clId="Web-{E1822021-6432-3D15-8746-21CA5D07D6EE}" dt="2024-10-21T00:02:43.619" v="152" actId="20577"/>
          <ac:spMkLst>
            <pc:docMk/>
            <pc:sldMk cId="1278198723" sldId="287"/>
            <ac:spMk id="13" creationId="{A6C0CE9C-CDD4-C62C-6D16-7751ACDA5FDF}"/>
          </ac:spMkLst>
        </pc:spChg>
        <pc:spChg chg="add del mod">
          <ac:chgData name="maaheenyasin75@gmail.com" userId="S::urn:spo:guest#maaheenyasin75@gmail.com::" providerId="AD" clId="Web-{E1822021-6432-3D15-8746-21CA5D07D6EE}" dt="2024-10-21T00:03:38.668" v="156"/>
          <ac:spMkLst>
            <pc:docMk/>
            <pc:sldMk cId="1278198723" sldId="287"/>
            <ac:spMk id="15" creationId="{674912CC-AB0B-EEB7-4C90-8EFBD376DA80}"/>
          </ac:spMkLst>
        </pc:spChg>
        <pc:spChg chg="ord">
          <ac:chgData name="maaheenyasin75@gmail.com" userId="S::urn:spo:guest#maaheenyasin75@gmail.com::" providerId="AD" clId="Web-{E1822021-6432-3D15-8746-21CA5D07D6EE}" dt="2024-10-20T23:51:33.821" v="4"/>
          <ac:spMkLst>
            <pc:docMk/>
            <pc:sldMk cId="1278198723" sldId="287"/>
            <ac:spMk id="17" creationId="{1F4259E7-7EA1-039A-702C-B9F51F2B9210}"/>
          </ac:spMkLst>
        </pc:spChg>
        <pc:spChg chg="del mod ord">
          <ac:chgData name="maaheenyasin75@gmail.com" userId="S::urn:spo:guest#maaheenyasin75@gmail.com::" providerId="AD" clId="Web-{E1822021-6432-3D15-8746-21CA5D07D6EE}" dt="2024-10-20T23:59:18.927" v="29"/>
          <ac:spMkLst>
            <pc:docMk/>
            <pc:sldMk cId="1278198723" sldId="287"/>
            <ac:spMk id="18" creationId="{7EE43E31-70FD-2CCA-DB4C-B5BD33ED426A}"/>
          </ac:spMkLst>
        </pc:spChg>
        <pc:spChg chg="add del mod">
          <ac:chgData name="maaheenyasin75@gmail.com" userId="S::urn:spo:guest#maaheenyasin75@gmail.com::" providerId="AD" clId="Web-{E1822021-6432-3D15-8746-21CA5D07D6EE}" dt="2024-10-21T00:03:50.074" v="159"/>
          <ac:spMkLst>
            <pc:docMk/>
            <pc:sldMk cId="1278198723" sldId="287"/>
            <ac:spMk id="20" creationId="{C1CDB039-62F4-8C25-3F5A-1BDFE640906E}"/>
          </ac:spMkLst>
        </pc:spChg>
        <pc:spChg chg="add del mod">
          <ac:chgData name="maaheenyasin75@gmail.com" userId="S::urn:spo:guest#maaheenyasin75@gmail.com::" providerId="AD" clId="Web-{E1822021-6432-3D15-8746-21CA5D07D6EE}" dt="2024-10-21T00:03:55.106" v="160"/>
          <ac:spMkLst>
            <pc:docMk/>
            <pc:sldMk cId="1278198723" sldId="287"/>
            <ac:spMk id="22" creationId="{F090C846-5B1A-B443-FEEE-8CC0AFF9317C}"/>
          </ac:spMkLst>
        </pc:spChg>
        <pc:spChg chg="add del mod">
          <ac:chgData name="maaheenyasin75@gmail.com" userId="S::urn:spo:guest#maaheenyasin75@gmail.com::" providerId="AD" clId="Web-{E1822021-6432-3D15-8746-21CA5D07D6EE}" dt="2024-10-21T00:04:08.497" v="163"/>
          <ac:spMkLst>
            <pc:docMk/>
            <pc:sldMk cId="1278198723" sldId="287"/>
            <ac:spMk id="24" creationId="{41F3154B-50FD-C1FD-EDF2-74C76294D690}"/>
          </ac:spMkLst>
        </pc:spChg>
        <pc:spChg chg="add mod ord">
          <ac:chgData name="maaheenyasin75@gmail.com" userId="S::urn:spo:guest#maaheenyasin75@gmail.com::" providerId="AD" clId="Web-{E1822021-6432-3D15-8746-21CA5D07D6EE}" dt="2024-10-21T00:08:31.050" v="204"/>
          <ac:spMkLst>
            <pc:docMk/>
            <pc:sldMk cId="1278198723" sldId="287"/>
            <ac:spMk id="25" creationId="{1D10C39F-E640-C091-B0FA-F61CDFAE1C1B}"/>
          </ac:spMkLst>
        </pc:spChg>
        <pc:spChg chg="add del mod">
          <ac:chgData name="maaheenyasin75@gmail.com" userId="S::urn:spo:guest#maaheenyasin75@gmail.com::" providerId="AD" clId="Web-{E1822021-6432-3D15-8746-21CA5D07D6EE}" dt="2024-10-21T00:05:51.718" v="184"/>
          <ac:spMkLst>
            <pc:docMk/>
            <pc:sldMk cId="1278198723" sldId="287"/>
            <ac:spMk id="27" creationId="{34CD054C-FFA3-632A-8158-2E29B7A78F71}"/>
          </ac:spMkLst>
        </pc:spChg>
        <pc:spChg chg="add del mod">
          <ac:chgData name="maaheenyasin75@gmail.com" userId="S::urn:spo:guest#maaheenyasin75@gmail.com::" providerId="AD" clId="Web-{E1822021-6432-3D15-8746-21CA5D07D6EE}" dt="2024-10-21T00:06:02.375" v="187"/>
          <ac:spMkLst>
            <pc:docMk/>
            <pc:sldMk cId="1278198723" sldId="287"/>
            <ac:spMk id="29" creationId="{9457CA48-F28C-01C9-EB20-3A1E4BD79647}"/>
          </ac:spMkLst>
        </pc:spChg>
        <pc:spChg chg="add mod">
          <ac:chgData name="maaheenyasin75@gmail.com" userId="S::urn:spo:guest#maaheenyasin75@gmail.com::" providerId="AD" clId="Web-{E1822021-6432-3D15-8746-21CA5D07D6EE}" dt="2024-10-21T00:10:00.615" v="226" actId="20577"/>
          <ac:spMkLst>
            <pc:docMk/>
            <pc:sldMk cId="1278198723" sldId="287"/>
            <ac:spMk id="30" creationId="{2E9E38C4-89B6-772A-33A0-124ADA37900A}"/>
          </ac:spMkLst>
        </pc:spChg>
        <pc:spChg chg="add mod ord">
          <ac:chgData name="maaheenyasin75@gmail.com" userId="S::urn:spo:guest#maaheenyasin75@gmail.com::" providerId="AD" clId="Web-{E1822021-6432-3D15-8746-21CA5D07D6EE}" dt="2024-10-21T00:13:05.214" v="255"/>
          <ac:spMkLst>
            <pc:docMk/>
            <pc:sldMk cId="1278198723" sldId="287"/>
            <ac:spMk id="31" creationId="{184BDC6A-A225-1BD9-002B-4316F9C0485B}"/>
          </ac:spMkLst>
        </pc:spChg>
        <pc:spChg chg="add mod">
          <ac:chgData name="maaheenyasin75@gmail.com" userId="S::urn:spo:guest#maaheenyasin75@gmail.com::" providerId="AD" clId="Web-{E1822021-6432-3D15-8746-21CA5D07D6EE}" dt="2024-10-21T00:14:05.043" v="315" actId="20577"/>
          <ac:spMkLst>
            <pc:docMk/>
            <pc:sldMk cId="1278198723" sldId="287"/>
            <ac:spMk id="32" creationId="{11A249DF-D060-3392-F6FD-824B6781264C}"/>
          </ac:spMkLst>
        </pc:spChg>
        <pc:spChg chg="add del mod">
          <ac:chgData name="maaheenyasin75@gmail.com" userId="S::urn:spo:guest#maaheenyasin75@gmail.com::" providerId="AD" clId="Web-{E1822021-6432-3D15-8746-21CA5D07D6EE}" dt="2024-10-21T00:15:19.108" v="328"/>
          <ac:spMkLst>
            <pc:docMk/>
            <pc:sldMk cId="1278198723" sldId="287"/>
            <ac:spMk id="34" creationId="{CEAB0FE9-A59B-AD04-FBBA-62FB186C334E}"/>
          </ac:spMkLst>
        </pc:spChg>
        <pc:spChg chg="add del mod">
          <ac:chgData name="maaheenyasin75@gmail.com" userId="S::urn:spo:guest#maaheenyasin75@gmail.com::" providerId="AD" clId="Web-{E1822021-6432-3D15-8746-21CA5D07D6EE}" dt="2024-10-21T00:15:27.639" v="330"/>
          <ac:spMkLst>
            <pc:docMk/>
            <pc:sldMk cId="1278198723" sldId="287"/>
            <ac:spMk id="36" creationId="{FBF713A3-A527-8A1D-3CAD-CF6638A1F011}"/>
          </ac:spMkLst>
        </pc:spChg>
        <pc:spChg chg="add mod">
          <ac:chgData name="maaheenyasin75@gmail.com" userId="S::urn:spo:guest#maaheenyasin75@gmail.com::" providerId="AD" clId="Web-{E1822021-6432-3D15-8746-21CA5D07D6EE}" dt="2024-10-21T00:15:58.031" v="333"/>
          <ac:spMkLst>
            <pc:docMk/>
            <pc:sldMk cId="1278198723" sldId="287"/>
            <ac:spMk id="37" creationId="{624F9DCF-B485-76E6-4DE9-DE181404B50D}"/>
          </ac:spMkLst>
        </pc:spChg>
        <pc:spChg chg="mod">
          <ac:chgData name="maaheenyasin75@gmail.com" userId="S::urn:spo:guest#maaheenyasin75@gmail.com::" providerId="AD" clId="Web-{E1822021-6432-3D15-8746-21CA5D07D6EE}" dt="2024-10-20T23:57:35.986" v="11" actId="20577"/>
          <ac:spMkLst>
            <pc:docMk/>
            <pc:sldMk cId="1278198723" sldId="287"/>
            <ac:spMk id="137" creationId="{7574CEC2-3920-9E1F-1DC2-7551B8D28131}"/>
          </ac:spMkLst>
        </pc:spChg>
        <pc:spChg chg="mod">
          <ac:chgData name="maaheenyasin75@gmail.com" userId="S::urn:spo:guest#maaheenyasin75@gmail.com::" providerId="AD" clId="Web-{E1822021-6432-3D15-8746-21CA5D07D6EE}" dt="2024-10-21T00:05:21.561" v="179" actId="20577"/>
          <ac:spMkLst>
            <pc:docMk/>
            <pc:sldMk cId="1278198723" sldId="287"/>
            <ac:spMk id="138" creationId="{BEC632B1-B9E6-3EE9-91AC-C47F5219FE5B}"/>
          </ac:spMkLst>
        </pc:spChg>
        <pc:spChg chg="mod">
          <ac:chgData name="maaheenyasin75@gmail.com" userId="S::urn:spo:guest#maaheenyasin75@gmail.com::" providerId="AD" clId="Web-{E1822021-6432-3D15-8746-21CA5D07D6EE}" dt="2024-10-21T00:10:33.163" v="239" actId="20577"/>
          <ac:spMkLst>
            <pc:docMk/>
            <pc:sldMk cId="1278198723" sldId="287"/>
            <ac:spMk id="139" creationId="{A1232BD9-9CC5-ECC6-760C-C0CE01229477}"/>
          </ac:spMkLst>
        </pc:spChg>
        <pc:spChg chg="del">
          <ac:chgData name="maaheenyasin75@gmail.com" userId="S::urn:spo:guest#maaheenyasin75@gmail.com::" providerId="AD" clId="Web-{E1822021-6432-3D15-8746-21CA5D07D6EE}" dt="2024-10-21T00:15:14.201" v="327"/>
          <ac:spMkLst>
            <pc:docMk/>
            <pc:sldMk cId="1278198723" sldId="287"/>
            <ac:spMk id="140" creationId="{F744DCC4-E9B7-1CE6-4798-D32E323FD0C4}"/>
          </ac:spMkLst>
        </pc:spChg>
        <pc:spChg chg="mod">
          <ac:chgData name="maaheenyasin75@gmail.com" userId="S::urn:spo:guest#maaheenyasin75@gmail.com::" providerId="AD" clId="Web-{E1822021-6432-3D15-8746-21CA5D07D6EE}" dt="2024-10-20T23:59:29.896" v="31" actId="20577"/>
          <ac:spMkLst>
            <pc:docMk/>
            <pc:sldMk cId="1278198723" sldId="287"/>
            <ac:spMk id="141" creationId="{3AB5C4FD-1C4E-72A5-479C-56B52402F1F1}"/>
          </ac:spMkLst>
        </pc:spChg>
        <pc:spChg chg="mod">
          <ac:chgData name="maaheenyasin75@gmail.com" userId="S::urn:spo:guest#maaheenyasin75@gmail.com::" providerId="AD" clId="Web-{E1822021-6432-3D15-8746-21CA5D07D6EE}" dt="2024-10-21T00:02:26.088" v="143" actId="20577"/>
          <ac:spMkLst>
            <pc:docMk/>
            <pc:sldMk cId="1278198723" sldId="287"/>
            <ac:spMk id="142" creationId="{C759D89D-5722-47C0-8606-D901DEFAA891}"/>
          </ac:spMkLst>
        </pc:spChg>
        <pc:spChg chg="mod">
          <ac:chgData name="maaheenyasin75@gmail.com" userId="S::urn:spo:guest#maaheenyasin75@gmail.com::" providerId="AD" clId="Web-{E1822021-6432-3D15-8746-21CA5D07D6EE}" dt="2024-10-21T00:09:47.927" v="212" actId="20577"/>
          <ac:spMkLst>
            <pc:docMk/>
            <pc:sldMk cId="1278198723" sldId="287"/>
            <ac:spMk id="143" creationId="{CAC3E407-C96F-DE57-9910-64CBADB84364}"/>
          </ac:spMkLst>
        </pc:spChg>
        <pc:spChg chg="mod">
          <ac:chgData name="maaheenyasin75@gmail.com" userId="S::urn:spo:guest#maaheenyasin75@gmail.com::" providerId="AD" clId="Web-{E1822021-6432-3D15-8746-21CA5D07D6EE}" dt="2024-10-21T00:15:09.498" v="326" actId="20577"/>
          <ac:spMkLst>
            <pc:docMk/>
            <pc:sldMk cId="1278198723" sldId="287"/>
            <ac:spMk id="144" creationId="{CEAEE197-84A9-7E49-AC95-96B3645EA8CE}"/>
          </ac:spMkLst>
        </pc:spChg>
        <pc:spChg chg="del">
          <ac:chgData name="maaheenyasin75@gmail.com" userId="S::urn:spo:guest#maaheenyasin75@gmail.com::" providerId="AD" clId="Web-{E1822021-6432-3D15-8746-21CA5D07D6EE}" dt="2024-10-21T00:15:22.170" v="329"/>
          <ac:spMkLst>
            <pc:docMk/>
            <pc:sldMk cId="1278198723" sldId="287"/>
            <ac:spMk id="145" creationId="{5C53A9E8-67CB-044F-12C9-8C444FBC5E3A}"/>
          </ac:spMkLst>
        </pc:spChg>
        <pc:spChg chg="mod">
          <ac:chgData name="maaheenyasin75@gmail.com" userId="S::urn:spo:guest#maaheenyasin75@gmail.com::" providerId="AD" clId="Web-{E1822021-6432-3D15-8746-21CA5D07D6EE}" dt="2024-10-20T23:59:37.146" v="32" actId="1076"/>
          <ac:spMkLst>
            <pc:docMk/>
            <pc:sldMk cId="1278198723" sldId="287"/>
            <ac:spMk id="146" creationId="{F2A039BC-EA78-7EE5-5BCD-6445C12EFA5F}"/>
          </ac:spMkLst>
        </pc:spChg>
        <pc:spChg chg="del">
          <ac:chgData name="maaheenyasin75@gmail.com" userId="S::urn:spo:guest#maaheenyasin75@gmail.com::" providerId="AD" clId="Web-{E1822021-6432-3D15-8746-21CA5D07D6EE}" dt="2024-10-21T00:00:43.226" v="37"/>
          <ac:spMkLst>
            <pc:docMk/>
            <pc:sldMk cId="1278198723" sldId="287"/>
            <ac:spMk id="149" creationId="{D2CCFB70-D3C5-F09B-94B6-4FABA14941DC}"/>
          </ac:spMkLst>
        </pc:spChg>
        <pc:spChg chg="del">
          <ac:chgData name="maaheenyasin75@gmail.com" userId="S::urn:spo:guest#maaheenyasin75@gmail.com::" providerId="AD" clId="Web-{E1822021-6432-3D15-8746-21CA5D07D6EE}" dt="2024-10-21T00:00:44.851" v="38"/>
          <ac:spMkLst>
            <pc:docMk/>
            <pc:sldMk cId="1278198723" sldId="287"/>
            <ac:spMk id="150" creationId="{B65663B2-F5C5-DC40-A432-3D454509513F}"/>
          </ac:spMkLst>
        </pc:spChg>
        <pc:spChg chg="del mod">
          <ac:chgData name="maaheenyasin75@gmail.com" userId="S::urn:spo:guest#maaheenyasin75@gmail.com::" providerId="AD" clId="Web-{E1822021-6432-3D15-8746-21CA5D07D6EE}" dt="2024-10-21T00:04:04.293" v="162"/>
          <ac:spMkLst>
            <pc:docMk/>
            <pc:sldMk cId="1278198723" sldId="287"/>
            <ac:spMk id="151" creationId="{C9A94E6D-A15E-3826-0843-D88B2080923E}"/>
          </ac:spMkLst>
        </pc:spChg>
        <pc:spChg chg="del">
          <ac:chgData name="maaheenyasin75@gmail.com" userId="S::urn:spo:guest#maaheenyasin75@gmail.com::" providerId="AD" clId="Web-{E1822021-6432-3D15-8746-21CA5D07D6EE}" dt="2024-10-21T00:03:35.574" v="155"/>
          <ac:spMkLst>
            <pc:docMk/>
            <pc:sldMk cId="1278198723" sldId="287"/>
            <ac:spMk id="152" creationId="{A60F538F-FE8B-37AC-23F8-0921E8BA77FA}"/>
          </ac:spMkLst>
        </pc:spChg>
        <pc:spChg chg="del">
          <ac:chgData name="maaheenyasin75@gmail.com" userId="S::urn:spo:guest#maaheenyasin75@gmail.com::" providerId="AD" clId="Web-{E1822021-6432-3D15-8746-21CA5D07D6EE}" dt="2024-10-21T00:03:42.168" v="157"/>
          <ac:spMkLst>
            <pc:docMk/>
            <pc:sldMk cId="1278198723" sldId="287"/>
            <ac:spMk id="153" creationId="{2E64157C-14E1-D827-6C8B-B2C683255116}"/>
          </ac:spMkLst>
        </pc:spChg>
        <pc:spChg chg="del">
          <ac:chgData name="maaheenyasin75@gmail.com" userId="S::urn:spo:guest#maaheenyasin75@gmail.com::" providerId="AD" clId="Web-{E1822021-6432-3D15-8746-21CA5D07D6EE}" dt="2024-10-21T00:05:47.484" v="183"/>
          <ac:spMkLst>
            <pc:docMk/>
            <pc:sldMk cId="1278198723" sldId="287"/>
            <ac:spMk id="154" creationId="{15E6A12E-9690-FBD5-1CAE-8D37EC4CB35D}"/>
          </ac:spMkLst>
        </pc:spChg>
        <pc:spChg chg="del mod">
          <ac:chgData name="maaheenyasin75@gmail.com" userId="S::urn:spo:guest#maaheenyasin75@gmail.com::" providerId="AD" clId="Web-{E1822021-6432-3D15-8746-21CA5D07D6EE}" dt="2024-10-21T00:05:56.218" v="186"/>
          <ac:spMkLst>
            <pc:docMk/>
            <pc:sldMk cId="1278198723" sldId="287"/>
            <ac:spMk id="155" creationId="{5D02CD86-EE72-2BC2-3E8A-CBC67F7EAC4D}"/>
          </ac:spMkLst>
        </pc:spChg>
        <pc:picChg chg="mod">
          <ac:chgData name="maaheenyasin75@gmail.com" userId="S::urn:spo:guest#maaheenyasin75@gmail.com::" providerId="AD" clId="Web-{E1822021-6432-3D15-8746-21CA5D07D6EE}" dt="2024-10-20T23:59:47.052" v="34" actId="14100"/>
          <ac:picMkLst>
            <pc:docMk/>
            <pc:sldMk cId="1278198723" sldId="287"/>
            <ac:picMk id="16" creationId="{3AA4F0FF-ED01-2442-97C1-541383A5FE5A}"/>
          </ac:picMkLst>
        </pc:picChg>
        <pc:picChg chg="del">
          <ac:chgData name="maaheenyasin75@gmail.com" userId="S::urn:spo:guest#maaheenyasin75@gmail.com::" providerId="AD" clId="Web-{E1822021-6432-3D15-8746-21CA5D07D6EE}" dt="2024-10-21T00:00:34.694" v="35"/>
          <ac:picMkLst>
            <pc:docMk/>
            <pc:sldMk cId="1278198723" sldId="287"/>
            <ac:picMk id="121" creationId="{ECE2A6B8-4CDC-FC62-4720-88375F6083D2}"/>
          </ac:picMkLst>
        </pc:picChg>
        <pc:picChg chg="del">
          <ac:chgData name="maaheenyasin75@gmail.com" userId="S::urn:spo:guest#maaheenyasin75@gmail.com::" providerId="AD" clId="Web-{E1822021-6432-3D15-8746-21CA5D07D6EE}" dt="2024-10-21T00:03:43.480" v="158"/>
          <ac:picMkLst>
            <pc:docMk/>
            <pc:sldMk cId="1278198723" sldId="287"/>
            <ac:picMk id="122" creationId="{D03F848E-1594-8E4D-2369-DF382495F443}"/>
          </ac:picMkLst>
        </pc:picChg>
      </pc:sldChg>
      <pc:sldChg chg="modSp">
        <pc:chgData name="maaheenyasin75@gmail.com" userId="S::urn:spo:guest#maaheenyasin75@gmail.com::" providerId="AD" clId="Web-{E1822021-6432-3D15-8746-21CA5D07D6EE}" dt="2024-10-21T00:19:10.645" v="374" actId="1076"/>
        <pc:sldMkLst>
          <pc:docMk/>
          <pc:sldMk cId="1354105881" sldId="488"/>
        </pc:sldMkLst>
        <pc:spChg chg="mod">
          <ac:chgData name="maaheenyasin75@gmail.com" userId="S::urn:spo:guest#maaheenyasin75@gmail.com::" providerId="AD" clId="Web-{E1822021-6432-3D15-8746-21CA5D07D6EE}" dt="2024-10-21T00:19:10.645" v="374" actId="1076"/>
          <ac:spMkLst>
            <pc:docMk/>
            <pc:sldMk cId="1354105881" sldId="488"/>
            <ac:spMk id="19" creationId="{9364C6A2-F9F9-426F-B3FC-E51469F7A96B}"/>
          </ac:spMkLst>
        </pc:spChg>
      </pc:sldChg>
      <pc:sldChg chg="addSp modSp mod setBg">
        <pc:chgData name="maaheenyasin75@gmail.com" userId="S::urn:spo:guest#maaheenyasin75@gmail.com::" providerId="AD" clId="Web-{E1822021-6432-3D15-8746-21CA5D07D6EE}" dt="2024-10-21T00:26:59.688" v="380" actId="14100"/>
        <pc:sldMkLst>
          <pc:docMk/>
          <pc:sldMk cId="2466310228" sldId="493"/>
        </pc:sldMkLst>
        <pc:spChg chg="mod">
          <ac:chgData name="maaheenyasin75@gmail.com" userId="S::urn:spo:guest#maaheenyasin75@gmail.com::" providerId="AD" clId="Web-{E1822021-6432-3D15-8746-21CA5D07D6EE}" dt="2024-10-21T00:26:50.376" v="379"/>
          <ac:spMkLst>
            <pc:docMk/>
            <pc:sldMk cId="2466310228" sldId="493"/>
            <ac:spMk id="2" creationId="{4434DA2E-0CA0-E843-2106-F4B888A7EA5F}"/>
          </ac:spMkLst>
        </pc:spChg>
        <pc:spChg chg="mod">
          <ac:chgData name="maaheenyasin75@gmail.com" userId="S::urn:spo:guest#maaheenyasin75@gmail.com::" providerId="AD" clId="Web-{E1822021-6432-3D15-8746-21CA5D07D6EE}" dt="2024-10-21T00:26:59.688" v="380" actId="14100"/>
          <ac:spMkLst>
            <pc:docMk/>
            <pc:sldMk cId="2466310228" sldId="493"/>
            <ac:spMk id="3" creationId="{C07062A5-951E-6196-52F2-CA1EF53DEF7C}"/>
          </ac:spMkLst>
        </pc:spChg>
        <pc:spChg chg="add">
          <ac:chgData name="maaheenyasin75@gmail.com" userId="S::urn:spo:guest#maaheenyasin75@gmail.com::" providerId="AD" clId="Web-{E1822021-6432-3D15-8746-21CA5D07D6EE}" dt="2024-10-21T00:26:50.376" v="379"/>
          <ac:spMkLst>
            <pc:docMk/>
            <pc:sldMk cId="2466310228" sldId="493"/>
            <ac:spMk id="9" creationId="{04812C46-200A-4DEB-A05E-3ED6C68C2387}"/>
          </ac:spMkLst>
        </pc:spChg>
        <pc:spChg chg="add">
          <ac:chgData name="maaheenyasin75@gmail.com" userId="S::urn:spo:guest#maaheenyasin75@gmail.com::" providerId="AD" clId="Web-{E1822021-6432-3D15-8746-21CA5D07D6EE}" dt="2024-10-21T00:26:50.376" v="379"/>
          <ac:spMkLst>
            <pc:docMk/>
            <pc:sldMk cId="2466310228" sldId="493"/>
            <ac:spMk id="11" creationId="{D1EA859B-E555-4109-94F3-6700E046E008}"/>
          </ac:spMkLst>
        </pc:spChg>
        <pc:picChg chg="add mod ord">
          <ac:chgData name="maaheenyasin75@gmail.com" userId="S::urn:spo:guest#maaheenyasin75@gmail.com::" providerId="AD" clId="Web-{E1822021-6432-3D15-8746-21CA5D07D6EE}" dt="2024-10-21T00:26:50.376" v="379"/>
          <ac:picMkLst>
            <pc:docMk/>
            <pc:sldMk cId="2466310228" sldId="493"/>
            <ac:picMk id="4" creationId="{191CB04D-795A-5887-E2A1-2194E34C5B28}"/>
          </ac:picMkLst>
        </pc:picChg>
      </pc:sldChg>
      <pc:sldChg chg="addSp delSp modSp">
        <pc:chgData name="maaheenyasin75@gmail.com" userId="S::urn:spo:guest#maaheenyasin75@gmail.com::" providerId="AD" clId="Web-{E1822021-6432-3D15-8746-21CA5D07D6EE}" dt="2024-10-21T00:32:09.431" v="398"/>
        <pc:sldMkLst>
          <pc:docMk/>
          <pc:sldMk cId="243970193" sldId="495"/>
        </pc:sldMkLst>
        <pc:spChg chg="mod">
          <ac:chgData name="maaheenyasin75@gmail.com" userId="S::urn:spo:guest#maaheenyasin75@gmail.com::" providerId="AD" clId="Web-{E1822021-6432-3D15-8746-21CA5D07D6EE}" dt="2024-10-21T00:32:09.431" v="398"/>
          <ac:spMkLst>
            <pc:docMk/>
            <pc:sldMk cId="243970193" sldId="495"/>
            <ac:spMk id="3" creationId="{C07062A5-951E-6196-52F2-CA1EF53DEF7C}"/>
          </ac:spMkLst>
        </pc:spChg>
        <pc:spChg chg="del mod">
          <ac:chgData name="maaheenyasin75@gmail.com" userId="S::urn:spo:guest#maaheenyasin75@gmail.com::" providerId="AD" clId="Web-{E1822021-6432-3D15-8746-21CA5D07D6EE}" dt="2024-10-21T00:29:30.833" v="386"/>
          <ac:spMkLst>
            <pc:docMk/>
            <pc:sldMk cId="243970193" sldId="495"/>
            <ac:spMk id="6" creationId="{C1195C10-6AB1-5FB9-9821-5CE7CF3721EA}"/>
          </ac:spMkLst>
        </pc:spChg>
        <pc:picChg chg="add mod">
          <ac:chgData name="maaheenyasin75@gmail.com" userId="S::urn:spo:guest#maaheenyasin75@gmail.com::" providerId="AD" clId="Web-{E1822021-6432-3D15-8746-21CA5D07D6EE}" dt="2024-10-21T00:29:42.287" v="392" actId="1076"/>
          <ac:picMkLst>
            <pc:docMk/>
            <pc:sldMk cId="243970193" sldId="495"/>
            <ac:picMk id="4" creationId="{95DF1471-42E3-2574-F62D-3CCDC77DCA7E}"/>
          </ac:picMkLst>
        </pc:picChg>
      </pc:sldChg>
      <pc:sldChg chg="addSp delSp modSp add del">
        <pc:chgData name="maaheenyasin75@gmail.com" userId="S::urn:spo:guest#maaheenyasin75@gmail.com::" providerId="AD" clId="Web-{E1822021-6432-3D15-8746-21CA5D07D6EE}" dt="2024-10-21T00:04:21.013" v="164"/>
        <pc:sldMkLst>
          <pc:docMk/>
          <pc:sldMk cId="2711307851" sldId="499"/>
        </pc:sldMkLst>
        <pc:spChg chg="del">
          <ac:chgData name="maaheenyasin75@gmail.com" userId="S::urn:spo:guest#maaheenyasin75@gmail.com::" providerId="AD" clId="Web-{E1822021-6432-3D15-8746-21CA5D07D6EE}" dt="2024-10-20T23:38:45.754" v="2"/>
          <ac:spMkLst>
            <pc:docMk/>
            <pc:sldMk cId="2711307851" sldId="499"/>
            <ac:spMk id="3" creationId="{C07062A5-951E-6196-52F2-CA1EF53DEF7C}"/>
          </ac:spMkLst>
        </pc:spChg>
        <pc:spChg chg="add mod">
          <ac:chgData name="maaheenyasin75@gmail.com" userId="S::urn:spo:guest#maaheenyasin75@gmail.com::" providerId="AD" clId="Web-{E1822021-6432-3D15-8746-21CA5D07D6EE}" dt="2024-10-20T23:38:45.754" v="2"/>
          <ac:spMkLst>
            <pc:docMk/>
            <pc:sldMk cId="2711307851" sldId="499"/>
            <ac:spMk id="5" creationId="{13B146E2-7185-A861-1D4E-B39074445D47}"/>
          </ac:spMkLst>
        </pc:spChg>
      </pc:sldChg>
      <pc:sldChg chg="del">
        <pc:chgData name="maaheenyasin75@gmail.com" userId="S::urn:spo:guest#maaheenyasin75@gmail.com::" providerId="AD" clId="Web-{E1822021-6432-3D15-8746-21CA5D07D6EE}" dt="2024-10-20T23:38:37.301" v="0"/>
        <pc:sldMkLst>
          <pc:docMk/>
          <pc:sldMk cId="4058720661" sldId="500"/>
        </pc:sldMkLst>
      </pc:sldChg>
    </pc:docChg>
  </pc:docChgLst>
  <pc:docChgLst>
    <pc:chgData name="maaheenyasin75@gmail.com" userId="S::urn:spo:guest#maaheenyasin75@gmail.com::" providerId="AD" clId="Web-{8BC8BC04-5753-DEBE-6E8C-0CDCE1117A50}"/>
    <pc:docChg chg="modSld">
      <pc:chgData name="maaheenyasin75@gmail.com" userId="S::urn:spo:guest#maaheenyasin75@gmail.com::" providerId="AD" clId="Web-{8BC8BC04-5753-DEBE-6E8C-0CDCE1117A50}" dt="2024-10-21T01:10:40.555" v="253" actId="20577"/>
      <pc:docMkLst>
        <pc:docMk/>
      </pc:docMkLst>
      <pc:sldChg chg="addSp modSp">
        <pc:chgData name="maaheenyasin75@gmail.com" userId="S::urn:spo:guest#maaheenyasin75@gmail.com::" providerId="AD" clId="Web-{8BC8BC04-5753-DEBE-6E8C-0CDCE1117A50}" dt="2024-10-21T00:59:09.387" v="17" actId="14100"/>
        <pc:sldMkLst>
          <pc:docMk/>
          <pc:sldMk cId="1278198723" sldId="287"/>
        </pc:sldMkLst>
        <pc:picChg chg="add mod ord modCrop">
          <ac:chgData name="maaheenyasin75@gmail.com" userId="S::urn:spo:guest#maaheenyasin75@gmail.com::" providerId="AD" clId="Web-{8BC8BC04-5753-DEBE-6E8C-0CDCE1117A50}" dt="2024-10-21T00:59:09.387" v="17" actId="14100"/>
          <ac:picMkLst>
            <pc:docMk/>
            <pc:sldMk cId="1278198723" sldId="287"/>
            <ac:picMk id="2" creationId="{6830BBEA-03ED-B250-386F-85711CF5422D}"/>
          </ac:picMkLst>
        </pc:picChg>
      </pc:sldChg>
      <pc:sldChg chg="modSp">
        <pc:chgData name="maaheenyasin75@gmail.com" userId="S::urn:spo:guest#maaheenyasin75@gmail.com::" providerId="AD" clId="Web-{8BC8BC04-5753-DEBE-6E8C-0CDCE1117A50}" dt="2024-10-21T01:10:40.555" v="253" actId="20577"/>
        <pc:sldMkLst>
          <pc:docMk/>
          <pc:sldMk cId="2591899201" sldId="506"/>
        </pc:sldMkLst>
        <pc:spChg chg="mod">
          <ac:chgData name="maaheenyasin75@gmail.com" userId="S::urn:spo:guest#maaheenyasin75@gmail.com::" providerId="AD" clId="Web-{8BC8BC04-5753-DEBE-6E8C-0CDCE1117A50}" dt="2024-10-21T01:10:40.555" v="253" actId="20577"/>
          <ac:spMkLst>
            <pc:docMk/>
            <pc:sldMk cId="2591899201" sldId="506"/>
            <ac:spMk id="23" creationId="{2A2E5F0C-498F-D660-A0FE-0990BA083BF9}"/>
          </ac:spMkLst>
        </pc:spChg>
      </pc:sldChg>
    </pc:docChg>
  </pc:docChgLst>
  <pc:docChgLst>
    <pc:chgData name="maaheenyasin75@gmail.com" userId="S::urn:spo:guest#maaheenyasin75@gmail.com::" providerId="AD" clId="Web-{6CC76B81-E1D2-953D-43D8-6BAE7D153A49}"/>
    <pc:docChg chg="addSld delSld modSld addMainMaster">
      <pc:chgData name="maaheenyasin75@gmail.com" userId="S::urn:spo:guest#maaheenyasin75@gmail.com::" providerId="AD" clId="Web-{6CC76B81-E1D2-953D-43D8-6BAE7D153A49}" dt="2024-10-20T23:15:13.293" v="1278"/>
      <pc:docMkLst>
        <pc:docMk/>
      </pc:docMkLst>
      <pc:sldChg chg="addSp delSp modSp add del mod setBg">
        <pc:chgData name="maaheenyasin75@gmail.com" userId="S::urn:spo:guest#maaheenyasin75@gmail.com::" providerId="AD" clId="Web-{6CC76B81-E1D2-953D-43D8-6BAE7D153A49}" dt="2024-10-20T23:15:13.293" v="1278"/>
        <pc:sldMkLst>
          <pc:docMk/>
          <pc:sldMk cId="1278198723" sldId="287"/>
        </pc:sldMkLst>
        <pc:spChg chg="add del mod">
          <ac:chgData name="maaheenyasin75@gmail.com" userId="S::urn:spo:guest#maaheenyasin75@gmail.com::" providerId="AD" clId="Web-{6CC76B81-E1D2-953D-43D8-6BAE7D153A49}" dt="2024-10-20T23:14:28.200" v="1275"/>
          <ac:spMkLst>
            <pc:docMk/>
            <pc:sldMk cId="1278198723" sldId="287"/>
            <ac:spMk id="3" creationId="{F538D560-4065-DAE2-DE29-238FCACF765C}"/>
          </ac:spMkLst>
        </pc:spChg>
        <pc:spChg chg="add mod">
          <ac:chgData name="maaheenyasin75@gmail.com" userId="S::urn:spo:guest#maaheenyasin75@gmail.com::" providerId="AD" clId="Web-{6CC76B81-E1D2-953D-43D8-6BAE7D153A49}" dt="2024-10-20T23:15:13.293" v="1278"/>
          <ac:spMkLst>
            <pc:docMk/>
            <pc:sldMk cId="1278198723" sldId="287"/>
            <ac:spMk id="4" creationId="{EBA8E4E8-D9B3-33BC-E8FC-CCAB2A9D655C}"/>
          </ac:spMkLst>
        </pc:spChg>
        <pc:spChg chg="mod">
          <ac:chgData name="maaheenyasin75@gmail.com" userId="S::urn:spo:guest#maaheenyasin75@gmail.com::" providerId="AD" clId="Web-{6CC76B81-E1D2-953D-43D8-6BAE7D153A49}" dt="2024-10-20T23:13:53.466" v="1271" actId="20577"/>
          <ac:spMkLst>
            <pc:docMk/>
            <pc:sldMk cId="1278198723" sldId="287"/>
            <ac:spMk id="134" creationId="{2DEC2AB0-AD5D-23DE-B7FB-17CD20BB30C6}"/>
          </ac:spMkLst>
        </pc:spChg>
        <pc:picChg chg="del">
          <ac:chgData name="maaheenyasin75@gmail.com" userId="S::urn:spo:guest#maaheenyasin75@gmail.com::" providerId="AD" clId="Web-{6CC76B81-E1D2-953D-43D8-6BAE7D153A49}" dt="2024-10-20T23:14:19.997" v="1274"/>
          <ac:picMkLst>
            <pc:docMk/>
            <pc:sldMk cId="1278198723" sldId="287"/>
            <ac:picMk id="30" creationId="{413EA097-7B19-8BB7-BCF4-6FC6A0DDC321}"/>
          </ac:picMkLst>
        </pc:picChg>
      </pc:sldChg>
      <pc:sldChg chg="addSp modSp del mod setBg">
        <pc:chgData name="maaheenyasin75@gmail.com" userId="S::urn:spo:guest#maaheenyasin75@gmail.com::" providerId="AD" clId="Web-{6CC76B81-E1D2-953D-43D8-6BAE7D153A49}" dt="2024-10-20T22:23:50.495" v="559"/>
        <pc:sldMkLst>
          <pc:docMk/>
          <pc:sldMk cId="3184884824" sldId="481"/>
        </pc:sldMkLst>
        <pc:spChg chg="mod">
          <ac:chgData name="maaheenyasin75@gmail.com" userId="S::urn:spo:guest#maaheenyasin75@gmail.com::" providerId="AD" clId="Web-{6CC76B81-E1D2-953D-43D8-6BAE7D153A49}" dt="2024-10-20T22:23:38.433" v="556"/>
          <ac:spMkLst>
            <pc:docMk/>
            <pc:sldMk cId="3184884824" sldId="481"/>
            <ac:spMk id="2" creationId="{4434DA2E-0CA0-E843-2106-F4B888A7EA5F}"/>
          </ac:spMkLst>
        </pc:spChg>
        <pc:spChg chg="mod">
          <ac:chgData name="maaheenyasin75@gmail.com" userId="S::urn:spo:guest#maaheenyasin75@gmail.com::" providerId="AD" clId="Web-{6CC76B81-E1D2-953D-43D8-6BAE7D153A49}" dt="2024-10-20T22:23:38.433" v="556"/>
          <ac:spMkLst>
            <pc:docMk/>
            <pc:sldMk cId="3184884824" sldId="481"/>
            <ac:spMk id="3" creationId="{C07062A5-951E-6196-52F2-CA1EF53DEF7C}"/>
          </ac:spMkLst>
        </pc:spChg>
        <pc:spChg chg="add">
          <ac:chgData name="maaheenyasin75@gmail.com" userId="S::urn:spo:guest#maaheenyasin75@gmail.com::" providerId="AD" clId="Web-{6CC76B81-E1D2-953D-43D8-6BAE7D153A49}" dt="2024-10-20T22:23:38.433" v="556"/>
          <ac:spMkLst>
            <pc:docMk/>
            <pc:sldMk cId="3184884824" sldId="481"/>
            <ac:spMk id="9" creationId="{04812C46-200A-4DEB-A05E-3ED6C68C2387}"/>
          </ac:spMkLst>
        </pc:spChg>
        <pc:spChg chg="add">
          <ac:chgData name="maaheenyasin75@gmail.com" userId="S::urn:spo:guest#maaheenyasin75@gmail.com::" providerId="AD" clId="Web-{6CC76B81-E1D2-953D-43D8-6BAE7D153A49}" dt="2024-10-20T22:23:38.433" v="556"/>
          <ac:spMkLst>
            <pc:docMk/>
            <pc:sldMk cId="3184884824" sldId="481"/>
            <ac:spMk id="11" creationId="{D1EA859B-E555-4109-94F3-6700E046E008}"/>
          </ac:spMkLst>
        </pc:spChg>
        <pc:picChg chg="add mod ord">
          <ac:chgData name="maaheenyasin75@gmail.com" userId="S::urn:spo:guest#maaheenyasin75@gmail.com::" providerId="AD" clId="Web-{6CC76B81-E1D2-953D-43D8-6BAE7D153A49}" dt="2024-10-20T22:23:48.855" v="558" actId="1076"/>
          <ac:picMkLst>
            <pc:docMk/>
            <pc:sldMk cId="3184884824" sldId="481"/>
            <ac:picMk id="4" creationId="{DDC10037-466B-7E08-1699-3313561A7C04}"/>
          </ac:picMkLst>
        </pc:picChg>
      </pc:sldChg>
      <pc:sldChg chg="modSp add replId">
        <pc:chgData name="maaheenyasin75@gmail.com" userId="S::urn:spo:guest#maaheenyasin75@gmail.com::" providerId="AD" clId="Web-{6CC76B81-E1D2-953D-43D8-6BAE7D153A49}" dt="2024-10-20T23:06:14.377" v="1256" actId="20577"/>
        <pc:sldMkLst>
          <pc:docMk/>
          <pc:sldMk cId="1354105881" sldId="488"/>
        </pc:sldMkLst>
        <pc:spChg chg="mod">
          <ac:chgData name="maaheenyasin75@gmail.com" userId="S::urn:spo:guest#maaheenyasin75@gmail.com::" providerId="AD" clId="Web-{6CC76B81-E1D2-953D-43D8-6BAE7D153A49}" dt="2024-10-20T21:55:07.169" v="1" actId="20577"/>
          <ac:spMkLst>
            <pc:docMk/>
            <pc:sldMk cId="1354105881" sldId="488"/>
            <ac:spMk id="18" creationId="{308EF2B9-F5D8-4504-9042-2226BB74972B}"/>
          </ac:spMkLst>
        </pc:spChg>
        <pc:spChg chg="mod">
          <ac:chgData name="maaheenyasin75@gmail.com" userId="S::urn:spo:guest#maaheenyasin75@gmail.com::" providerId="AD" clId="Web-{6CC76B81-E1D2-953D-43D8-6BAE7D153A49}" dt="2024-10-20T22:01:07.571" v="145" actId="1076"/>
          <ac:spMkLst>
            <pc:docMk/>
            <pc:sldMk cId="1354105881" sldId="488"/>
            <ac:spMk id="19" creationId="{9364C6A2-F9F9-426F-B3FC-E51469F7A96B}"/>
          </ac:spMkLst>
        </pc:spChg>
        <pc:spChg chg="mod">
          <ac:chgData name="maaheenyasin75@gmail.com" userId="S::urn:spo:guest#maaheenyasin75@gmail.com::" providerId="AD" clId="Web-{6CC76B81-E1D2-953D-43D8-6BAE7D153A49}" dt="2024-10-20T23:06:14.377" v="1256" actId="20577"/>
          <ac:spMkLst>
            <pc:docMk/>
            <pc:sldMk cId="1354105881" sldId="488"/>
            <ac:spMk id="20" creationId="{A299093D-03BF-4244-97DD-21118BD66980}"/>
          </ac:spMkLst>
        </pc:spChg>
        <pc:grpChg chg="mod">
          <ac:chgData name="maaheenyasin75@gmail.com" userId="S::urn:spo:guest#maaheenyasin75@gmail.com::" providerId="AD" clId="Web-{6CC76B81-E1D2-953D-43D8-6BAE7D153A49}" dt="2024-10-20T22:19:48.029" v="535" actId="1076"/>
          <ac:grpSpMkLst>
            <pc:docMk/>
            <pc:sldMk cId="1354105881" sldId="488"/>
            <ac:grpSpMk id="14" creationId="{3CF625F6-21E5-49D3-9BF3-A2A44FC939F9}"/>
          </ac:grpSpMkLst>
        </pc:grpChg>
      </pc:sldChg>
      <pc:sldChg chg="modSp add del replId">
        <pc:chgData name="maaheenyasin75@gmail.com" userId="S::urn:spo:guest#maaheenyasin75@gmail.com::" providerId="AD" clId="Web-{6CC76B81-E1D2-953D-43D8-6BAE7D153A49}" dt="2024-10-20T22:31:14.851" v="646"/>
        <pc:sldMkLst>
          <pc:docMk/>
          <pc:sldMk cId="4096427496" sldId="489"/>
        </pc:sldMkLst>
        <pc:spChg chg="mod">
          <ac:chgData name="maaheenyasin75@gmail.com" userId="S::urn:spo:guest#maaheenyasin75@gmail.com::" providerId="AD" clId="Web-{6CC76B81-E1D2-953D-43D8-6BAE7D153A49}" dt="2024-10-20T22:02:23.758" v="171" actId="20577"/>
          <ac:spMkLst>
            <pc:docMk/>
            <pc:sldMk cId="4096427496" sldId="489"/>
            <ac:spMk id="2" creationId="{4434DA2E-0CA0-E843-2106-F4B888A7EA5F}"/>
          </ac:spMkLst>
        </pc:spChg>
      </pc:sldChg>
      <pc:sldChg chg="addSp delSp modSp add mod replId setBg">
        <pc:chgData name="maaheenyasin75@gmail.com" userId="S::urn:spo:guest#maaheenyasin75@gmail.com::" providerId="AD" clId="Web-{6CC76B81-E1D2-953D-43D8-6BAE7D153A49}" dt="2024-10-20T23:02:59.472" v="1218" actId="20577"/>
        <pc:sldMkLst>
          <pc:docMk/>
          <pc:sldMk cId="3157171422" sldId="491"/>
        </pc:sldMkLst>
        <pc:spChg chg="mod">
          <ac:chgData name="maaheenyasin75@gmail.com" userId="S::urn:spo:guest#maaheenyasin75@gmail.com::" providerId="AD" clId="Web-{6CC76B81-E1D2-953D-43D8-6BAE7D153A49}" dt="2024-10-20T22:25:34.979" v="572"/>
          <ac:spMkLst>
            <pc:docMk/>
            <pc:sldMk cId="3157171422" sldId="491"/>
            <ac:spMk id="2" creationId="{4434DA2E-0CA0-E843-2106-F4B888A7EA5F}"/>
          </ac:spMkLst>
        </pc:spChg>
        <pc:spChg chg="mod">
          <ac:chgData name="maaheenyasin75@gmail.com" userId="S::urn:spo:guest#maaheenyasin75@gmail.com::" providerId="AD" clId="Web-{6CC76B81-E1D2-953D-43D8-6BAE7D153A49}" dt="2024-10-20T23:02:59.472" v="1218" actId="20577"/>
          <ac:spMkLst>
            <pc:docMk/>
            <pc:sldMk cId="3157171422" sldId="491"/>
            <ac:spMk id="3" creationId="{C07062A5-951E-6196-52F2-CA1EF53DEF7C}"/>
          </ac:spMkLst>
        </pc:spChg>
        <pc:spChg chg="add del">
          <ac:chgData name="maaheenyasin75@gmail.com" userId="S::urn:spo:guest#maaheenyasin75@gmail.com::" providerId="AD" clId="Web-{6CC76B81-E1D2-953D-43D8-6BAE7D153A49}" dt="2024-10-20T22:25:34.979" v="572"/>
          <ac:spMkLst>
            <pc:docMk/>
            <pc:sldMk cId="3157171422" sldId="491"/>
            <ac:spMk id="9" creationId="{F13C74B1-5B17-4795-BED0-7140497B445A}"/>
          </ac:spMkLst>
        </pc:spChg>
        <pc:spChg chg="add del">
          <ac:chgData name="maaheenyasin75@gmail.com" userId="S::urn:spo:guest#maaheenyasin75@gmail.com::" providerId="AD" clId="Web-{6CC76B81-E1D2-953D-43D8-6BAE7D153A49}" dt="2024-10-20T22:25:34.979" v="572"/>
          <ac:spMkLst>
            <pc:docMk/>
            <pc:sldMk cId="3157171422" sldId="491"/>
            <ac:spMk id="11" creationId="{D4974D33-8DC5-464E-8C6D-BE58F0669C17}"/>
          </ac:spMkLst>
        </pc:spChg>
        <pc:picChg chg="add del mod">
          <ac:chgData name="maaheenyasin75@gmail.com" userId="S::urn:spo:guest#maaheenyasin75@gmail.com::" providerId="AD" clId="Web-{6CC76B81-E1D2-953D-43D8-6BAE7D153A49}" dt="2024-10-20T22:53:00.072" v="1151"/>
          <ac:picMkLst>
            <pc:docMk/>
            <pc:sldMk cId="3157171422" sldId="491"/>
            <ac:picMk id="4" creationId="{1A5D32A6-6119-49E9-B5C9-242E02B9C403}"/>
          </ac:picMkLst>
        </pc:picChg>
        <pc:picChg chg="add del mod">
          <ac:chgData name="maaheenyasin75@gmail.com" userId="S::urn:spo:guest#maaheenyasin75@gmail.com::" providerId="AD" clId="Web-{6CC76B81-E1D2-953D-43D8-6BAE7D153A49}" dt="2024-10-20T22:53:35.587" v="1156"/>
          <ac:picMkLst>
            <pc:docMk/>
            <pc:sldMk cId="3157171422" sldId="491"/>
            <ac:picMk id="5" creationId="{19B0819C-FCD8-B2D4-F95D-FE2647CDD6A3}"/>
          </ac:picMkLst>
        </pc:picChg>
        <pc:picChg chg="add mod">
          <ac:chgData name="maaheenyasin75@gmail.com" userId="S::urn:spo:guest#maaheenyasin75@gmail.com::" providerId="AD" clId="Web-{6CC76B81-E1D2-953D-43D8-6BAE7D153A49}" dt="2024-10-20T22:56:16.929" v="1167" actId="1076"/>
          <ac:picMkLst>
            <pc:docMk/>
            <pc:sldMk cId="3157171422" sldId="491"/>
            <ac:picMk id="6" creationId="{6EFAC153-5F1B-5128-CAAC-74A20DE819C0}"/>
          </ac:picMkLst>
        </pc:picChg>
        <pc:picChg chg="add mod">
          <ac:chgData name="maaheenyasin75@gmail.com" userId="S::urn:spo:guest#maaheenyasin75@gmail.com::" providerId="AD" clId="Web-{6CC76B81-E1D2-953D-43D8-6BAE7D153A49}" dt="2024-10-20T22:56:34.101" v="1171" actId="14100"/>
          <ac:picMkLst>
            <pc:docMk/>
            <pc:sldMk cId="3157171422" sldId="491"/>
            <ac:picMk id="7" creationId="{F5F4D136-924E-E6DD-CAFE-D4C1950ABACD}"/>
          </ac:picMkLst>
        </pc:picChg>
      </pc:sldChg>
      <pc:sldChg chg="addSp delSp modSp add mod replId setBg">
        <pc:chgData name="maaheenyasin75@gmail.com" userId="S::urn:spo:guest#maaheenyasin75@gmail.com::" providerId="AD" clId="Web-{6CC76B81-E1D2-953D-43D8-6BAE7D153A49}" dt="2024-10-20T22:52:57.682" v="1150"/>
        <pc:sldMkLst>
          <pc:docMk/>
          <pc:sldMk cId="3697504614" sldId="492"/>
        </pc:sldMkLst>
        <pc:spChg chg="mod">
          <ac:chgData name="maaheenyasin75@gmail.com" userId="S::urn:spo:guest#maaheenyasin75@gmail.com::" providerId="AD" clId="Web-{6CC76B81-E1D2-953D-43D8-6BAE7D153A49}" dt="2024-10-20T22:52:52.619" v="1149"/>
          <ac:spMkLst>
            <pc:docMk/>
            <pc:sldMk cId="3697504614" sldId="492"/>
            <ac:spMk id="2" creationId="{4434DA2E-0CA0-E843-2106-F4B888A7EA5F}"/>
          </ac:spMkLst>
        </pc:spChg>
        <pc:spChg chg="mod">
          <ac:chgData name="maaheenyasin75@gmail.com" userId="S::urn:spo:guest#maaheenyasin75@gmail.com::" providerId="AD" clId="Web-{6CC76B81-E1D2-953D-43D8-6BAE7D153A49}" dt="2024-10-20T22:52:52.619" v="1149"/>
          <ac:spMkLst>
            <pc:docMk/>
            <pc:sldMk cId="3697504614" sldId="492"/>
            <ac:spMk id="3" creationId="{C07062A5-951E-6196-52F2-CA1EF53DEF7C}"/>
          </ac:spMkLst>
        </pc:spChg>
        <pc:spChg chg="add del">
          <ac:chgData name="maaheenyasin75@gmail.com" userId="S::urn:spo:guest#maaheenyasin75@gmail.com::" providerId="AD" clId="Web-{6CC76B81-E1D2-953D-43D8-6BAE7D153A49}" dt="2024-10-20T22:52:52.619" v="1149"/>
          <ac:spMkLst>
            <pc:docMk/>
            <pc:sldMk cId="3697504614" sldId="492"/>
            <ac:spMk id="10" creationId="{C0763A76-9F1C-4FC5-82B7-DD475DA461B2}"/>
          </ac:spMkLst>
        </pc:spChg>
        <pc:spChg chg="add del">
          <ac:chgData name="maaheenyasin75@gmail.com" userId="S::urn:spo:guest#maaheenyasin75@gmail.com::" providerId="AD" clId="Web-{6CC76B81-E1D2-953D-43D8-6BAE7D153A49}" dt="2024-10-20T22:52:52.619" v="1149"/>
          <ac:spMkLst>
            <pc:docMk/>
            <pc:sldMk cId="3697504614" sldId="492"/>
            <ac:spMk id="12" creationId="{E81BF4F6-F2CF-4984-9D14-D6966D92F99F}"/>
          </ac:spMkLst>
        </pc:spChg>
        <pc:picChg chg="del">
          <ac:chgData name="maaheenyasin75@gmail.com" userId="S::urn:spo:guest#maaheenyasin75@gmail.com::" providerId="AD" clId="Web-{6CC76B81-E1D2-953D-43D8-6BAE7D153A49}" dt="2024-10-20T22:26:53.525" v="587"/>
          <ac:picMkLst>
            <pc:docMk/>
            <pc:sldMk cId="3697504614" sldId="492"/>
            <ac:picMk id="4" creationId="{1A5D32A6-6119-49E9-B5C9-242E02B9C403}"/>
          </ac:picMkLst>
        </pc:picChg>
        <pc:picChg chg="add del mod">
          <ac:chgData name="maaheenyasin75@gmail.com" userId="S::urn:spo:guest#maaheenyasin75@gmail.com::" providerId="AD" clId="Web-{6CC76B81-E1D2-953D-43D8-6BAE7D153A49}" dt="2024-10-20T22:52:57.682" v="1150"/>
          <ac:picMkLst>
            <pc:docMk/>
            <pc:sldMk cId="3697504614" sldId="492"/>
            <ac:picMk id="5" creationId="{8C004BCA-2C13-4BEE-FF2A-DB71671EE16C}"/>
          </ac:picMkLst>
        </pc:picChg>
      </pc:sldChg>
      <pc:sldChg chg="modSp add replId">
        <pc:chgData name="maaheenyasin75@gmail.com" userId="S::urn:spo:guest#maaheenyasin75@gmail.com::" providerId="AD" clId="Web-{6CC76B81-E1D2-953D-43D8-6BAE7D153A49}" dt="2024-10-20T22:40:50.923" v="817" actId="20577"/>
        <pc:sldMkLst>
          <pc:docMk/>
          <pc:sldMk cId="2466310228" sldId="493"/>
        </pc:sldMkLst>
        <pc:spChg chg="mod">
          <ac:chgData name="maaheenyasin75@gmail.com" userId="S::urn:spo:guest#maaheenyasin75@gmail.com::" providerId="AD" clId="Web-{6CC76B81-E1D2-953D-43D8-6BAE7D153A49}" dt="2024-10-20T22:40:50.923" v="817" actId="20577"/>
          <ac:spMkLst>
            <pc:docMk/>
            <pc:sldMk cId="2466310228" sldId="493"/>
            <ac:spMk id="3" creationId="{C07062A5-951E-6196-52F2-CA1EF53DEF7C}"/>
          </ac:spMkLst>
        </pc:spChg>
      </pc:sldChg>
      <pc:sldChg chg="addSp delSp modSp add mod replId modClrScheme chgLayout">
        <pc:chgData name="maaheenyasin75@gmail.com" userId="S::urn:spo:guest#maaheenyasin75@gmail.com::" providerId="AD" clId="Web-{6CC76B81-E1D2-953D-43D8-6BAE7D153A49}" dt="2024-10-20T23:03:52.487" v="1219" actId="1076"/>
        <pc:sldMkLst>
          <pc:docMk/>
          <pc:sldMk cId="243970193" sldId="495"/>
        </pc:sldMkLst>
        <pc:spChg chg="mod ord">
          <ac:chgData name="maaheenyasin75@gmail.com" userId="S::urn:spo:guest#maaheenyasin75@gmail.com::" providerId="AD" clId="Web-{6CC76B81-E1D2-953D-43D8-6BAE7D153A49}" dt="2024-10-20T22:59:18.850" v="1192"/>
          <ac:spMkLst>
            <pc:docMk/>
            <pc:sldMk cId="243970193" sldId="495"/>
            <ac:spMk id="2" creationId="{4434DA2E-0CA0-E843-2106-F4B888A7EA5F}"/>
          </ac:spMkLst>
        </pc:spChg>
        <pc:spChg chg="mod ord">
          <ac:chgData name="maaheenyasin75@gmail.com" userId="S::urn:spo:guest#maaheenyasin75@gmail.com::" providerId="AD" clId="Web-{6CC76B81-E1D2-953D-43D8-6BAE7D153A49}" dt="2024-10-20T23:03:52.487" v="1219" actId="1076"/>
          <ac:spMkLst>
            <pc:docMk/>
            <pc:sldMk cId="243970193" sldId="495"/>
            <ac:spMk id="3" creationId="{C07062A5-951E-6196-52F2-CA1EF53DEF7C}"/>
          </ac:spMkLst>
        </pc:spChg>
        <pc:spChg chg="add del mod ord">
          <ac:chgData name="maaheenyasin75@gmail.com" userId="S::urn:spo:guest#maaheenyasin75@gmail.com::" providerId="AD" clId="Web-{6CC76B81-E1D2-953D-43D8-6BAE7D153A49}" dt="2024-10-20T22:59:18.850" v="1192"/>
          <ac:spMkLst>
            <pc:docMk/>
            <pc:sldMk cId="243970193" sldId="495"/>
            <ac:spMk id="4" creationId="{EB3A2AAF-E745-EE65-E8A8-C8A85DC67310}"/>
          </ac:spMkLst>
        </pc:spChg>
        <pc:spChg chg="add mod">
          <ac:chgData name="maaheenyasin75@gmail.com" userId="S::urn:spo:guest#maaheenyasin75@gmail.com::" providerId="AD" clId="Web-{6CC76B81-E1D2-953D-43D8-6BAE7D153A49}" dt="2024-10-20T23:01:38.770" v="1217" actId="20577"/>
          <ac:spMkLst>
            <pc:docMk/>
            <pc:sldMk cId="243970193" sldId="495"/>
            <ac:spMk id="6" creationId="{C1195C10-6AB1-5FB9-9821-5CE7CF3721EA}"/>
          </ac:spMkLst>
        </pc:spChg>
      </pc:sldChg>
      <pc:sldChg chg="addSp modSp add del mod replId modClrScheme chgLayout">
        <pc:chgData name="maaheenyasin75@gmail.com" userId="S::urn:spo:guest#maaheenyasin75@gmail.com::" providerId="AD" clId="Web-{6CC76B81-E1D2-953D-43D8-6BAE7D153A49}" dt="2024-10-20T23:00:04.974" v="1197"/>
        <pc:sldMkLst>
          <pc:docMk/>
          <pc:sldMk cId="3181502807" sldId="496"/>
        </pc:sldMkLst>
        <pc:spChg chg="mod ord">
          <ac:chgData name="maaheenyasin75@gmail.com" userId="S::urn:spo:guest#maaheenyasin75@gmail.com::" providerId="AD" clId="Web-{6CC76B81-E1D2-953D-43D8-6BAE7D153A49}" dt="2024-10-20T22:59:39.006" v="1196"/>
          <ac:spMkLst>
            <pc:docMk/>
            <pc:sldMk cId="3181502807" sldId="496"/>
            <ac:spMk id="2" creationId="{4434DA2E-0CA0-E843-2106-F4B888A7EA5F}"/>
          </ac:spMkLst>
        </pc:spChg>
        <pc:spChg chg="mod ord">
          <ac:chgData name="maaheenyasin75@gmail.com" userId="S::urn:spo:guest#maaheenyasin75@gmail.com::" providerId="AD" clId="Web-{6CC76B81-E1D2-953D-43D8-6BAE7D153A49}" dt="2024-10-20T22:59:39.006" v="1196"/>
          <ac:spMkLst>
            <pc:docMk/>
            <pc:sldMk cId="3181502807" sldId="496"/>
            <ac:spMk id="3" creationId="{C07062A5-951E-6196-52F2-CA1EF53DEF7C}"/>
          </ac:spMkLst>
        </pc:spChg>
        <pc:spChg chg="add mod ord">
          <ac:chgData name="maaheenyasin75@gmail.com" userId="S::urn:spo:guest#maaheenyasin75@gmail.com::" providerId="AD" clId="Web-{6CC76B81-E1D2-953D-43D8-6BAE7D153A49}" dt="2024-10-20T22:59:39.006" v="1196"/>
          <ac:spMkLst>
            <pc:docMk/>
            <pc:sldMk cId="3181502807" sldId="496"/>
            <ac:spMk id="4" creationId="{C786F87D-AE20-B070-7C4E-4C7F9FE5BCE0}"/>
          </ac:spMkLst>
        </pc:spChg>
      </pc:sldChg>
      <pc:sldChg chg="modSp add del replId">
        <pc:chgData name="maaheenyasin75@gmail.com" userId="S::urn:spo:guest#maaheenyasin75@gmail.com::" providerId="AD" clId="Web-{6CC76B81-E1D2-953D-43D8-6BAE7D153A49}" dt="2024-10-20T23:14:02.388" v="1272"/>
        <pc:sldMkLst>
          <pc:docMk/>
          <pc:sldMk cId="2257650264" sldId="497"/>
        </pc:sldMkLst>
        <pc:spChg chg="mod">
          <ac:chgData name="maaheenyasin75@gmail.com" userId="S::urn:spo:guest#maaheenyasin75@gmail.com::" providerId="AD" clId="Web-{6CC76B81-E1D2-953D-43D8-6BAE7D153A49}" dt="2024-10-20T23:06:49.611" v="1264" actId="20577"/>
          <ac:spMkLst>
            <pc:docMk/>
            <pc:sldMk cId="2257650264" sldId="497"/>
            <ac:spMk id="2" creationId="{4434DA2E-0CA0-E843-2106-F4B888A7EA5F}"/>
          </ac:spMkLst>
        </pc:spChg>
        <pc:spChg chg="mod">
          <ac:chgData name="maaheenyasin75@gmail.com" userId="S::urn:spo:guest#maaheenyasin75@gmail.com::" providerId="AD" clId="Web-{6CC76B81-E1D2-953D-43D8-6BAE7D153A49}" dt="2024-10-20T23:06:54.079" v="1265" actId="20577"/>
          <ac:spMkLst>
            <pc:docMk/>
            <pc:sldMk cId="2257650264" sldId="497"/>
            <ac:spMk id="3" creationId="{C07062A5-951E-6196-52F2-CA1EF53DEF7C}"/>
          </ac:spMkLst>
        </pc:spChg>
      </pc:sldChg>
      <pc:sldChg chg="add del replId">
        <pc:chgData name="maaheenyasin75@gmail.com" userId="S::urn:spo:guest#maaheenyasin75@gmail.com::" providerId="AD" clId="Web-{6CC76B81-E1D2-953D-43D8-6BAE7D153A49}" dt="2024-10-20T23:06:29.376" v="1258"/>
        <pc:sldMkLst>
          <pc:docMk/>
          <pc:sldMk cId="2346524123" sldId="497"/>
        </pc:sldMkLst>
      </pc:sldChg>
      <pc:sldChg chg="add del">
        <pc:chgData name="maaheenyasin75@gmail.com" userId="S::urn:spo:guest#maaheenyasin75@gmail.com::" providerId="AD" clId="Web-{6CC76B81-E1D2-953D-43D8-6BAE7D153A49}" dt="2024-10-20T23:13:31.950" v="1269"/>
        <pc:sldMkLst>
          <pc:docMk/>
          <pc:sldMk cId="3460261551" sldId="498"/>
        </pc:sldMkLst>
      </pc:sldChg>
      <pc:sldMasterChg chg="add addSldLayout">
        <pc:chgData name="maaheenyasin75@gmail.com" userId="S::urn:spo:guest#maaheenyasin75@gmail.com::" providerId="AD" clId="Web-{6CC76B81-E1D2-953D-43D8-6BAE7D153A49}" dt="2024-10-20T23:12:50.794" v="1267"/>
        <pc:sldMasterMkLst>
          <pc:docMk/>
          <pc:sldMasterMk cId="1946971173" sldId="2147483650"/>
        </pc:sldMasterMkLst>
        <pc:sldLayoutChg chg="add">
          <pc:chgData name="maaheenyasin75@gmail.com" userId="S::urn:spo:guest#maaheenyasin75@gmail.com::" providerId="AD" clId="Web-{6CC76B81-E1D2-953D-43D8-6BAE7D153A49}" dt="2024-10-20T23:12:50.794" v="1267"/>
          <pc:sldLayoutMkLst>
            <pc:docMk/>
            <pc:sldMasterMk cId="1946971173" sldId="2147483650"/>
            <pc:sldLayoutMk cId="3332378536" sldId="2147483662"/>
          </pc:sldLayoutMkLst>
        </pc:sldLayoutChg>
        <pc:sldLayoutChg chg="add">
          <pc:chgData name="maaheenyasin75@gmail.com" userId="S::urn:spo:guest#maaheenyasin75@gmail.com::" providerId="AD" clId="Web-{6CC76B81-E1D2-953D-43D8-6BAE7D153A49}" dt="2024-10-20T23:12:50.794" v="1267"/>
          <pc:sldLayoutMkLst>
            <pc:docMk/>
            <pc:sldMasterMk cId="1946971173" sldId="2147483650"/>
            <pc:sldLayoutMk cId="1706243945" sldId="2147483663"/>
          </pc:sldLayoutMkLst>
        </pc:sldLayoutChg>
      </pc:sldMasterChg>
      <pc:sldMasterChg chg="addSldLayout">
        <pc:chgData name="maaheenyasin75@gmail.com" userId="S::urn:spo:guest#maaheenyasin75@gmail.com::" providerId="AD" clId="Web-{6CC76B81-E1D2-953D-43D8-6BAE7D153A49}" dt="2024-10-20T23:12:27.857" v="1266"/>
        <pc:sldMasterMkLst>
          <pc:docMk/>
          <pc:sldMasterMk cId="1129648015" sldId="2147483780"/>
        </pc:sldMasterMkLst>
        <pc:sldLayoutChg chg="add">
          <pc:chgData name="maaheenyasin75@gmail.com" userId="S::urn:spo:guest#maaheenyasin75@gmail.com::" providerId="AD" clId="Web-{6CC76B81-E1D2-953D-43D8-6BAE7D153A49}" dt="2024-10-20T23:12:27.857" v="1266"/>
          <pc:sldLayoutMkLst>
            <pc:docMk/>
            <pc:sldMasterMk cId="1129648015" sldId="2147483780"/>
            <pc:sldLayoutMk cId="2064954392" sldId="214748379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54B7F-6BBD-0641-9C2B-884C5816CECC}" type="datetimeFigureOut">
              <a:rPr kumimoji="1" lang="zh-CN" altLang="en-US" smtClean="0"/>
              <a:t>2024/10/21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1D7E6-6B33-3D4C-8E58-A8FB1C9B882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8835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07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9ACE7-0238-A5D7-A291-2C51FCB0F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162624-411D-A67E-7954-775A9021A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8C4902-E066-C463-4EDF-B1382D40E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4B87BA-8DFB-FCD8-4102-9685648C0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15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684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1D7E6-6B33-3D4C-8E58-A8FB1C9B882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5513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646C-C889-2F99-5DA5-F64B40DD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CB9109-4423-4E21-3126-C19CD9D2B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6FC2A0-0700-B6A3-2723-A4F2EFBC6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70E14-4089-FE3A-B2DF-4B4509BDF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9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BB69A-ED2B-8CB6-392D-5CFBCACD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FC150C-9ACA-39DD-57CE-2AC98B982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3854CA-0D22-1D2D-2A61-3C2937461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30A82A-02AC-13E4-D1CE-C1256F8215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EA1BF-8780-46E0-9765-F8CE1553B56F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1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1D7E6-6B33-3D4C-8E58-A8FB1C9B882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361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42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F5629-C423-14A7-717F-E7F66E00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7DECB8-A01C-3726-5112-5970A7120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3864AC-A37F-0DA5-540B-A3DD54FCE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5E62E3-0F44-7A78-2226-8330EBEA3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969B2-FC8F-40E9-BEE9-914C18BA1C4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00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Dark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5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7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  <a:noFill/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9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8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84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4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14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9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97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60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26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6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  <a:noFill/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83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04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39F7D1-31ED-4588-7F6B-7214367FBA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" y="209677"/>
            <a:ext cx="9064752" cy="1097915"/>
          </a:xfrm>
          <a:noFill/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3A1C6A-339B-343A-B0AD-F761FE9105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5" y="1344676"/>
            <a:ext cx="9064752" cy="511175"/>
          </a:xfrm>
        </p:spPr>
        <p:txBody>
          <a:bodyPr lIns="164592" t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5829F9-B704-5645-ABE3-F98170E8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6346" y="585334"/>
            <a:ext cx="1005840" cy="1005840"/>
          </a:xfrm>
          <a:prstGeom prst="ellipse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07DD9B-8716-9B22-9F91-88E6071F91D3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487786" y="649342"/>
            <a:ext cx="822960" cy="822960"/>
          </a:xfrm>
          <a:prstGeom prst="ellipse">
            <a:avLst/>
          </a:prstGeom>
          <a:ln w="22225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65C986-E3D2-97E7-9111-0299F9C3B1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608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D86E3A-6D68-1F05-DE18-246FA7A44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404" y="3046075"/>
            <a:ext cx="1828633" cy="9690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169315-0602-4C85-86EE-5C3554AAA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608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0FD3BFF-C0B9-AA50-A3D6-B4A48EEF75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56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EE5563-8FF1-7479-E11E-F0144D753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2496" y="4399153"/>
            <a:ext cx="685800" cy="685800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69C1816-EC8E-961C-AC21-6D86E9C455A1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1796796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F9A0E21-E67B-7E2F-ED16-4BABF07810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056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FE922A-6A5A-4DA8-1E44-D80852772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3404" y="5377870"/>
            <a:ext cx="1827083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D56C31D-5FDB-2235-FFF8-2AB6E04C9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62072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1FC81D-B431-FFA6-47F5-F40C79C53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6272" y="3046075"/>
            <a:ext cx="1828633" cy="96903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16A2860-4464-B092-801E-255A6B7DF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2072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B992882-DF57-9DAF-2532-06C30C2D9F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62072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E63250C-AB2E-9D56-C26C-1E211DFAD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7724" y="4399153"/>
            <a:ext cx="685800" cy="6858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50C6734A-2661-863D-C8B6-6A4DBC588FE4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4002024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0D7755C-4D0B-D8A7-6235-8E606B39F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62072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330766-86D4-F436-F65D-07EF389B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43485" y="5377870"/>
            <a:ext cx="1836387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540E06E-3F2B-A3DC-320A-8C968AC435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0536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6BB721-1D88-1A03-1D55-5C79942C7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39140" y="3046075"/>
            <a:ext cx="1828634" cy="9690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307C43-6072-93E9-BF1D-64D42AE2A5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0536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BDAD5E-0048-0813-47FC-FFE93F191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5776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D4CBD1-AAC9-3F04-3F49-E8579F6F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4402872"/>
            <a:ext cx="685800" cy="685800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F154717D-74D1-298B-EF00-6CCA65AA969B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6207252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3A23A057-C011-EB28-4869-A73F2E3B33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5776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51B736-1CC5-842A-AFEB-68B18931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42870" y="5377870"/>
            <a:ext cx="1827639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2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16EA8F4-B9C4-991F-0EBC-D79877AD46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39000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68F5A8-E314-7C7A-6CB2-3036DF2A8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09" y="3046075"/>
            <a:ext cx="1828635" cy="9690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5A57C80F-4C30-26E1-B38B-3D7238EC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9000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44BB5F0-6856-4711-058C-73C1CBF4646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57288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F56C89-6D7E-4196-72BF-23ACEE82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8180" y="4402872"/>
            <a:ext cx="685800" cy="685800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719C23E4-DE06-6FF4-1BC9-5305DE50D817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8412480" y="4517172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5A3DA8B-D38B-3994-FE85-0A331FBADAD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7288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71B152-C165-EE9A-CF25-69B01D93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3507" y="5377870"/>
            <a:ext cx="1828375" cy="0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896BC4-3EFC-36C4-6071-4BF0E987F9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27464" y="2556796"/>
            <a:ext cx="1996440" cy="381190"/>
          </a:xfrm>
        </p:spPr>
        <p:txBody>
          <a:bodyPr lIns="91440" tIns="0">
            <a:noAutofit/>
          </a:bodyPr>
          <a:lstStyle>
            <a:lvl1pPr marL="0" indent="0">
              <a:buNone/>
              <a:defRPr sz="2200" b="1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36E29-4894-FD6C-E56F-5B1CBA99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4879" y="3046075"/>
            <a:ext cx="1828635" cy="96903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C2DA584-D9BC-7A01-6F48-363C7F6465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27464" y="3391012"/>
            <a:ext cx="1996440" cy="778652"/>
          </a:xfrm>
        </p:spPr>
        <p:txBody>
          <a:bodyPr lIns="91440" tIns="0">
            <a:noAutofit/>
          </a:bodyPr>
          <a:lstStyle>
            <a:lvl1pPr marL="0" indent="0">
              <a:buNone/>
              <a:defRPr sz="12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0C95BBB-511F-F8F5-EF37-C6109C4AF4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8800" y="4505738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0EDAC9C-0C6E-2807-24D5-3E04B5E21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4738" y="4399153"/>
            <a:ext cx="685800" cy="685800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C0F0FD-844D-CC54-986F-B8522F12B0A5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10599038" y="4513453"/>
            <a:ext cx="457200" cy="457200"/>
          </a:xfrm>
          <a:prstGeom prst="ellipse">
            <a:avLst/>
          </a:prstGeom>
          <a:ln w="19050">
            <a:noFill/>
          </a:ln>
        </p:spPr>
        <p:txBody>
          <a:bodyPr lIns="0" tIns="0" rIns="0" bIns="0">
            <a:norm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00816D8-6779-7BDB-52AB-5BD0A2479E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48800" y="4894756"/>
            <a:ext cx="893064" cy="335470"/>
          </a:xfrm>
        </p:spPr>
        <p:txBody>
          <a:bodyPr lIns="91440" tIns="0">
            <a:noAutofit/>
          </a:bodyPr>
          <a:lstStyle>
            <a:lvl1pPr marL="0" indent="0"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506AFF-E40E-308E-7907-FBFC4DAA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4879" y="5376344"/>
            <a:ext cx="1828635" cy="3053"/>
          </a:xfrm>
          <a:prstGeom prst="straightConnector1">
            <a:avLst/>
          </a:prstGeom>
          <a:ln w="19050" cap="flat" cmpd="sng" algn="ctr">
            <a:gradFill>
              <a:gsLst>
                <a:gs pos="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160000" scaled="0"/>
            </a:gra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11DE-725C-8DE4-9A24-3718A3D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8153-A9C6-7A32-CDB7-BF9D7CB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69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47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52683" y="2155907"/>
            <a:ext cx="4086634" cy="4043128"/>
          </a:xfrm>
          <a:custGeom>
            <a:avLst/>
            <a:gdLst>
              <a:gd name="connsiteX0" fmla="*/ 3089429 w 4086634"/>
              <a:gd name="connsiteY0" fmla="*/ 2671408 h 4043128"/>
              <a:gd name="connsiteX1" fmla="*/ 3399415 w 4086634"/>
              <a:gd name="connsiteY1" fmla="*/ 2826400 h 4043128"/>
              <a:gd name="connsiteX2" fmla="*/ 3399415 w 4086634"/>
              <a:gd name="connsiteY2" fmla="*/ 3708863 h 4043128"/>
              <a:gd name="connsiteX3" fmla="*/ 2730884 w 4086634"/>
              <a:gd name="connsiteY3" fmla="*/ 4043128 h 4043128"/>
              <a:gd name="connsiteX4" fmla="*/ 2062351 w 4086634"/>
              <a:gd name="connsiteY4" fmla="*/ 3708863 h 4043128"/>
              <a:gd name="connsiteX5" fmla="*/ 2062351 w 4086634"/>
              <a:gd name="connsiteY5" fmla="*/ 3254996 h 4043128"/>
              <a:gd name="connsiteX6" fmla="*/ 2107816 w 4086634"/>
              <a:gd name="connsiteY6" fmla="*/ 3253847 h 4043128"/>
              <a:gd name="connsiteX7" fmla="*/ 3063866 w 4086634"/>
              <a:gd name="connsiteY7" fmla="*/ 2713485 h 4043128"/>
              <a:gd name="connsiteX8" fmla="*/ 998843 w 4086634"/>
              <a:gd name="connsiteY8" fmla="*/ 2670012 h 4043128"/>
              <a:gd name="connsiteX9" fmla="*/ 1025254 w 4086634"/>
              <a:gd name="connsiteY9" fmla="*/ 2713485 h 4043128"/>
              <a:gd name="connsiteX10" fmla="*/ 1981303 w 4086634"/>
              <a:gd name="connsiteY10" fmla="*/ 3253847 h 4043128"/>
              <a:gd name="connsiteX11" fmla="*/ 2023129 w 4086634"/>
              <a:gd name="connsiteY11" fmla="*/ 3254904 h 4043128"/>
              <a:gd name="connsiteX12" fmla="*/ 2023129 w 4086634"/>
              <a:gd name="connsiteY12" fmla="*/ 3708862 h 4043128"/>
              <a:gd name="connsiteX13" fmla="*/ 1354597 w 4086634"/>
              <a:gd name="connsiteY13" fmla="*/ 4043128 h 4043128"/>
              <a:gd name="connsiteX14" fmla="*/ 686066 w 4086634"/>
              <a:gd name="connsiteY14" fmla="*/ 3708862 h 4043128"/>
              <a:gd name="connsiteX15" fmla="*/ 686066 w 4086634"/>
              <a:gd name="connsiteY15" fmla="*/ 2826400 h 4043128"/>
              <a:gd name="connsiteX16" fmla="*/ 2730884 w 4086634"/>
              <a:gd name="connsiteY16" fmla="*/ 2492135 h 4043128"/>
              <a:gd name="connsiteX17" fmla="*/ 2990443 w 4086634"/>
              <a:gd name="connsiteY17" fmla="*/ 2621915 h 4043128"/>
              <a:gd name="connsiteX18" fmla="*/ 2972314 w 4086634"/>
              <a:gd name="connsiteY18" fmla="*/ 2651755 h 4043128"/>
              <a:gd name="connsiteX19" fmla="*/ 2102135 w 4086634"/>
              <a:gd name="connsiteY19" fmla="*/ 3143583 h 4043128"/>
              <a:gd name="connsiteX20" fmla="*/ 2062351 w 4086634"/>
              <a:gd name="connsiteY20" fmla="*/ 3144589 h 4043128"/>
              <a:gd name="connsiteX21" fmla="*/ 2062351 w 4086634"/>
              <a:gd name="connsiteY21" fmla="*/ 2826400 h 4043128"/>
              <a:gd name="connsiteX22" fmla="*/ 1354597 w 4086634"/>
              <a:gd name="connsiteY22" fmla="*/ 2492135 h 4043128"/>
              <a:gd name="connsiteX23" fmla="*/ 2023129 w 4086634"/>
              <a:gd name="connsiteY23" fmla="*/ 2826400 h 4043128"/>
              <a:gd name="connsiteX24" fmla="*/ 2023129 w 4086634"/>
              <a:gd name="connsiteY24" fmla="*/ 3144497 h 4043128"/>
              <a:gd name="connsiteX25" fmla="*/ 1986985 w 4086634"/>
              <a:gd name="connsiteY25" fmla="*/ 3143583 h 4043128"/>
              <a:gd name="connsiteX26" fmla="*/ 1116805 w 4086634"/>
              <a:gd name="connsiteY26" fmla="*/ 2651755 h 4043128"/>
              <a:gd name="connsiteX27" fmla="*/ 1097829 w 4086634"/>
              <a:gd name="connsiteY27" fmla="*/ 2620519 h 4043128"/>
              <a:gd name="connsiteX28" fmla="*/ 3006306 w 4086634"/>
              <a:gd name="connsiteY28" fmla="*/ 1456607 h 4043128"/>
              <a:gd name="connsiteX29" fmla="*/ 3028356 w 4086634"/>
              <a:gd name="connsiteY29" fmla="*/ 1492903 h 4043128"/>
              <a:gd name="connsiteX30" fmla="*/ 3163394 w 4086634"/>
              <a:gd name="connsiteY30" fmla="*/ 2026205 h 4043128"/>
              <a:gd name="connsiteX31" fmla="*/ 3028356 w 4086634"/>
              <a:gd name="connsiteY31" fmla="*/ 2559507 h 4043128"/>
              <a:gd name="connsiteX32" fmla="*/ 3006306 w 4086634"/>
              <a:gd name="connsiteY32" fmla="*/ 2595803 h 4043128"/>
              <a:gd name="connsiteX33" fmla="*/ 2749571 w 4086634"/>
              <a:gd name="connsiteY33" fmla="*/ 2467436 h 4043128"/>
              <a:gd name="connsiteX34" fmla="*/ 2749571 w 4086634"/>
              <a:gd name="connsiteY34" fmla="*/ 1584975 h 4043128"/>
              <a:gd name="connsiteX35" fmla="*/ 1084397 w 4086634"/>
              <a:gd name="connsiteY35" fmla="*/ 1454000 h 4043128"/>
              <a:gd name="connsiteX36" fmla="*/ 1337063 w 4086634"/>
              <a:gd name="connsiteY36" fmla="*/ 1580333 h 4043128"/>
              <a:gd name="connsiteX37" fmla="*/ 1337063 w 4086634"/>
              <a:gd name="connsiteY37" fmla="*/ 2462795 h 4043128"/>
              <a:gd name="connsiteX38" fmla="*/ 1080072 w 4086634"/>
              <a:gd name="connsiteY38" fmla="*/ 2591290 h 4043128"/>
              <a:gd name="connsiteX39" fmla="*/ 1060764 w 4086634"/>
              <a:gd name="connsiteY39" fmla="*/ 2559507 h 4043128"/>
              <a:gd name="connsiteX40" fmla="*/ 925726 w 4086634"/>
              <a:gd name="connsiteY40" fmla="*/ 2026205 h 4043128"/>
              <a:gd name="connsiteX41" fmla="*/ 1060764 w 4086634"/>
              <a:gd name="connsiteY41" fmla="*/ 1492903 h 4043128"/>
              <a:gd name="connsiteX42" fmla="*/ 3418102 w 4086634"/>
              <a:gd name="connsiteY42" fmla="*/ 1250709 h 4043128"/>
              <a:gd name="connsiteX43" fmla="*/ 4086634 w 4086634"/>
              <a:gd name="connsiteY43" fmla="*/ 1584975 h 4043128"/>
              <a:gd name="connsiteX44" fmla="*/ 4086634 w 4086634"/>
              <a:gd name="connsiteY44" fmla="*/ 2467436 h 4043128"/>
              <a:gd name="connsiteX45" fmla="*/ 3418102 w 4086634"/>
              <a:gd name="connsiteY45" fmla="*/ 2801701 h 4043128"/>
              <a:gd name="connsiteX46" fmla="*/ 3105292 w 4086634"/>
              <a:gd name="connsiteY46" fmla="*/ 2645296 h 4043128"/>
              <a:gd name="connsiteX47" fmla="*/ 3125438 w 4086634"/>
              <a:gd name="connsiteY47" fmla="*/ 2612134 h 4043128"/>
              <a:gd name="connsiteX48" fmla="*/ 3273801 w 4086634"/>
              <a:gd name="connsiteY48" fmla="*/ 2026205 h 4043128"/>
              <a:gd name="connsiteX49" fmla="*/ 3125438 w 4086634"/>
              <a:gd name="connsiteY49" fmla="*/ 1440276 h 4043128"/>
              <a:gd name="connsiteX50" fmla="*/ 3105292 w 4086634"/>
              <a:gd name="connsiteY50" fmla="*/ 1407114 h 4043128"/>
              <a:gd name="connsiteX51" fmla="*/ 2046607 w 4086634"/>
              <a:gd name="connsiteY51" fmla="*/ 1246067 h 4043128"/>
              <a:gd name="connsiteX52" fmla="*/ 2715139 w 4086634"/>
              <a:gd name="connsiteY52" fmla="*/ 1580333 h 4043128"/>
              <a:gd name="connsiteX53" fmla="*/ 2715139 w 4086634"/>
              <a:gd name="connsiteY53" fmla="*/ 2462795 h 4043128"/>
              <a:gd name="connsiteX54" fmla="*/ 2046607 w 4086634"/>
              <a:gd name="connsiteY54" fmla="*/ 2797060 h 4043128"/>
              <a:gd name="connsiteX55" fmla="*/ 1378076 w 4086634"/>
              <a:gd name="connsiteY55" fmla="*/ 2462795 h 4043128"/>
              <a:gd name="connsiteX56" fmla="*/ 1378076 w 4086634"/>
              <a:gd name="connsiteY56" fmla="*/ 1580333 h 4043128"/>
              <a:gd name="connsiteX57" fmla="*/ 668532 w 4086634"/>
              <a:gd name="connsiteY57" fmla="*/ 1246067 h 4043128"/>
              <a:gd name="connsiteX58" fmla="*/ 985412 w 4086634"/>
              <a:gd name="connsiteY58" fmla="*/ 1404507 h 4043128"/>
              <a:gd name="connsiteX59" fmla="*/ 963682 w 4086634"/>
              <a:gd name="connsiteY59" fmla="*/ 1440276 h 4043128"/>
              <a:gd name="connsiteX60" fmla="*/ 815319 w 4086634"/>
              <a:gd name="connsiteY60" fmla="*/ 2026205 h 4043128"/>
              <a:gd name="connsiteX61" fmla="*/ 963682 w 4086634"/>
              <a:gd name="connsiteY61" fmla="*/ 2612134 h 4043128"/>
              <a:gd name="connsiteX62" fmla="*/ 981086 w 4086634"/>
              <a:gd name="connsiteY62" fmla="*/ 2640783 h 4043128"/>
              <a:gd name="connsiteX63" fmla="*/ 668532 w 4086634"/>
              <a:gd name="connsiteY63" fmla="*/ 2797060 h 4043128"/>
              <a:gd name="connsiteX64" fmla="*/ 0 w 4086634"/>
              <a:gd name="connsiteY64" fmla="*/ 2462795 h 4043128"/>
              <a:gd name="connsiteX65" fmla="*/ 0 w 4086634"/>
              <a:gd name="connsiteY65" fmla="*/ 1580333 h 4043128"/>
              <a:gd name="connsiteX66" fmla="*/ 2062351 w 4086634"/>
              <a:gd name="connsiteY66" fmla="*/ 907821 h 4043128"/>
              <a:gd name="connsiteX67" fmla="*/ 2102135 w 4086634"/>
              <a:gd name="connsiteY67" fmla="*/ 908828 h 4043128"/>
              <a:gd name="connsiteX68" fmla="*/ 2972314 w 4086634"/>
              <a:gd name="connsiteY68" fmla="*/ 1400654 h 4043128"/>
              <a:gd name="connsiteX69" fmla="*/ 2986118 w 4086634"/>
              <a:gd name="connsiteY69" fmla="*/ 1423376 h 4043128"/>
              <a:gd name="connsiteX70" fmla="*/ 2730883 w 4086634"/>
              <a:gd name="connsiteY70" fmla="*/ 1550993 h 4043128"/>
              <a:gd name="connsiteX71" fmla="*/ 2062351 w 4086634"/>
              <a:gd name="connsiteY71" fmla="*/ 1216727 h 4043128"/>
              <a:gd name="connsiteX72" fmla="*/ 2026768 w 4086634"/>
              <a:gd name="connsiteY72" fmla="*/ 907821 h 4043128"/>
              <a:gd name="connsiteX73" fmla="*/ 2026768 w 4086634"/>
              <a:gd name="connsiteY73" fmla="*/ 1216727 h 4043128"/>
              <a:gd name="connsiteX74" fmla="*/ 1358236 w 4086634"/>
              <a:gd name="connsiteY74" fmla="*/ 1550993 h 4043128"/>
              <a:gd name="connsiteX75" fmla="*/ 1103002 w 4086634"/>
              <a:gd name="connsiteY75" fmla="*/ 1423376 h 4043128"/>
              <a:gd name="connsiteX76" fmla="*/ 1116805 w 4086634"/>
              <a:gd name="connsiteY76" fmla="*/ 1400654 h 4043128"/>
              <a:gd name="connsiteX77" fmla="*/ 1986985 w 4086634"/>
              <a:gd name="connsiteY77" fmla="*/ 908828 h 4043128"/>
              <a:gd name="connsiteX78" fmla="*/ 2730883 w 4086634"/>
              <a:gd name="connsiteY78" fmla="*/ 0 h 4043128"/>
              <a:gd name="connsiteX79" fmla="*/ 3399414 w 4086634"/>
              <a:gd name="connsiteY79" fmla="*/ 334266 h 4043128"/>
              <a:gd name="connsiteX80" fmla="*/ 3399414 w 4086634"/>
              <a:gd name="connsiteY80" fmla="*/ 1216727 h 4043128"/>
              <a:gd name="connsiteX81" fmla="*/ 3085103 w 4086634"/>
              <a:gd name="connsiteY81" fmla="*/ 1373883 h 4043128"/>
              <a:gd name="connsiteX82" fmla="*/ 3063866 w 4086634"/>
              <a:gd name="connsiteY82" fmla="*/ 1338925 h 4043128"/>
              <a:gd name="connsiteX83" fmla="*/ 2107816 w 4086634"/>
              <a:gd name="connsiteY83" fmla="*/ 798564 h 4043128"/>
              <a:gd name="connsiteX84" fmla="*/ 2062351 w 4086634"/>
              <a:gd name="connsiteY84" fmla="*/ 797414 h 4043128"/>
              <a:gd name="connsiteX85" fmla="*/ 2062351 w 4086634"/>
              <a:gd name="connsiteY85" fmla="*/ 334266 h 4043128"/>
              <a:gd name="connsiteX86" fmla="*/ 1358236 w 4086634"/>
              <a:gd name="connsiteY86" fmla="*/ 0 h 4043128"/>
              <a:gd name="connsiteX87" fmla="*/ 2026768 w 4086634"/>
              <a:gd name="connsiteY87" fmla="*/ 334266 h 4043128"/>
              <a:gd name="connsiteX88" fmla="*/ 2026768 w 4086634"/>
              <a:gd name="connsiteY88" fmla="*/ 797414 h 4043128"/>
              <a:gd name="connsiteX89" fmla="*/ 1981303 w 4086634"/>
              <a:gd name="connsiteY89" fmla="*/ 798564 h 4043128"/>
              <a:gd name="connsiteX90" fmla="*/ 1025254 w 4086634"/>
              <a:gd name="connsiteY90" fmla="*/ 1338925 h 4043128"/>
              <a:gd name="connsiteX91" fmla="*/ 1004016 w 4086634"/>
              <a:gd name="connsiteY91" fmla="*/ 1373883 h 4043128"/>
              <a:gd name="connsiteX92" fmla="*/ 689705 w 4086634"/>
              <a:gd name="connsiteY92" fmla="*/ 1216727 h 4043128"/>
              <a:gd name="connsiteX93" fmla="*/ 689705 w 4086634"/>
              <a:gd name="connsiteY93" fmla="*/ 334266 h 40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086634" h="4043128">
                <a:moveTo>
                  <a:pt x="3089429" y="2671408"/>
                </a:moveTo>
                <a:lnTo>
                  <a:pt x="3399415" y="2826400"/>
                </a:lnTo>
                <a:lnTo>
                  <a:pt x="3399415" y="3708863"/>
                </a:lnTo>
                <a:lnTo>
                  <a:pt x="2730884" y="4043128"/>
                </a:lnTo>
                <a:lnTo>
                  <a:pt x="2062351" y="3708863"/>
                </a:lnTo>
                <a:lnTo>
                  <a:pt x="2062351" y="3254996"/>
                </a:lnTo>
                <a:lnTo>
                  <a:pt x="2107816" y="3253847"/>
                </a:lnTo>
                <a:cubicBezTo>
                  <a:pt x="2505893" y="3233668"/>
                  <a:pt x="2854007" y="3024117"/>
                  <a:pt x="3063866" y="2713485"/>
                </a:cubicBezTo>
                <a:close/>
                <a:moveTo>
                  <a:pt x="998843" y="2670012"/>
                </a:moveTo>
                <a:lnTo>
                  <a:pt x="1025254" y="2713485"/>
                </a:lnTo>
                <a:cubicBezTo>
                  <a:pt x="1235112" y="3024117"/>
                  <a:pt x="1583227" y="3233668"/>
                  <a:pt x="1981303" y="3253847"/>
                </a:cubicBezTo>
                <a:lnTo>
                  <a:pt x="2023129" y="3254904"/>
                </a:lnTo>
                <a:lnTo>
                  <a:pt x="2023129" y="3708862"/>
                </a:lnTo>
                <a:lnTo>
                  <a:pt x="1354597" y="4043128"/>
                </a:lnTo>
                <a:lnTo>
                  <a:pt x="686066" y="3708862"/>
                </a:lnTo>
                <a:lnTo>
                  <a:pt x="686066" y="2826400"/>
                </a:lnTo>
                <a:close/>
                <a:moveTo>
                  <a:pt x="2730884" y="2492135"/>
                </a:moveTo>
                <a:lnTo>
                  <a:pt x="2990443" y="2621915"/>
                </a:lnTo>
                <a:lnTo>
                  <a:pt x="2972314" y="2651755"/>
                </a:lnTo>
                <a:cubicBezTo>
                  <a:pt x="2781305" y="2934486"/>
                  <a:pt x="2464458" y="3125216"/>
                  <a:pt x="2102135" y="3143583"/>
                </a:cubicBezTo>
                <a:lnTo>
                  <a:pt x="2062351" y="3144589"/>
                </a:lnTo>
                <a:lnTo>
                  <a:pt x="2062351" y="2826400"/>
                </a:lnTo>
                <a:close/>
                <a:moveTo>
                  <a:pt x="1354597" y="2492135"/>
                </a:moveTo>
                <a:lnTo>
                  <a:pt x="2023129" y="2826400"/>
                </a:lnTo>
                <a:lnTo>
                  <a:pt x="2023129" y="3144497"/>
                </a:lnTo>
                <a:lnTo>
                  <a:pt x="1986985" y="3143583"/>
                </a:lnTo>
                <a:cubicBezTo>
                  <a:pt x="1624662" y="3125216"/>
                  <a:pt x="1307815" y="2934486"/>
                  <a:pt x="1116805" y="2651755"/>
                </a:cubicBezTo>
                <a:lnTo>
                  <a:pt x="1097829" y="2620519"/>
                </a:lnTo>
                <a:close/>
                <a:moveTo>
                  <a:pt x="3006306" y="1456607"/>
                </a:moveTo>
                <a:lnTo>
                  <a:pt x="3028356" y="1492903"/>
                </a:lnTo>
                <a:cubicBezTo>
                  <a:pt x="3114476" y="1651434"/>
                  <a:pt x="3163394" y="1833107"/>
                  <a:pt x="3163394" y="2026205"/>
                </a:cubicBezTo>
                <a:cubicBezTo>
                  <a:pt x="3163394" y="2219303"/>
                  <a:pt x="3114476" y="2400976"/>
                  <a:pt x="3028356" y="2559507"/>
                </a:cubicBezTo>
                <a:lnTo>
                  <a:pt x="3006306" y="2595803"/>
                </a:lnTo>
                <a:lnTo>
                  <a:pt x="2749571" y="2467436"/>
                </a:lnTo>
                <a:lnTo>
                  <a:pt x="2749571" y="1584975"/>
                </a:lnTo>
                <a:close/>
                <a:moveTo>
                  <a:pt x="1084397" y="1454000"/>
                </a:moveTo>
                <a:lnTo>
                  <a:pt x="1337063" y="1580333"/>
                </a:lnTo>
                <a:lnTo>
                  <a:pt x="1337063" y="2462795"/>
                </a:lnTo>
                <a:lnTo>
                  <a:pt x="1080072" y="2591290"/>
                </a:lnTo>
                <a:lnTo>
                  <a:pt x="1060764" y="2559507"/>
                </a:lnTo>
                <a:cubicBezTo>
                  <a:pt x="974644" y="2400976"/>
                  <a:pt x="925726" y="2219303"/>
                  <a:pt x="925726" y="2026205"/>
                </a:cubicBezTo>
                <a:cubicBezTo>
                  <a:pt x="925726" y="1833107"/>
                  <a:pt x="974644" y="1651434"/>
                  <a:pt x="1060764" y="1492903"/>
                </a:cubicBezTo>
                <a:close/>
                <a:moveTo>
                  <a:pt x="3418102" y="1250709"/>
                </a:moveTo>
                <a:lnTo>
                  <a:pt x="4086634" y="1584975"/>
                </a:lnTo>
                <a:lnTo>
                  <a:pt x="4086634" y="2467436"/>
                </a:lnTo>
                <a:lnTo>
                  <a:pt x="3418102" y="2801701"/>
                </a:lnTo>
                <a:lnTo>
                  <a:pt x="3105292" y="2645296"/>
                </a:lnTo>
                <a:lnTo>
                  <a:pt x="3125438" y="2612134"/>
                </a:lnTo>
                <a:cubicBezTo>
                  <a:pt x="3220056" y="2437959"/>
                  <a:pt x="3273801" y="2238358"/>
                  <a:pt x="3273801" y="2026205"/>
                </a:cubicBezTo>
                <a:cubicBezTo>
                  <a:pt x="3273801" y="1814052"/>
                  <a:pt x="3220056" y="1614451"/>
                  <a:pt x="3125438" y="1440276"/>
                </a:cubicBezTo>
                <a:lnTo>
                  <a:pt x="3105292" y="1407114"/>
                </a:lnTo>
                <a:close/>
                <a:moveTo>
                  <a:pt x="2046607" y="1246067"/>
                </a:moveTo>
                <a:lnTo>
                  <a:pt x="2715139" y="1580333"/>
                </a:lnTo>
                <a:lnTo>
                  <a:pt x="2715139" y="2462795"/>
                </a:lnTo>
                <a:lnTo>
                  <a:pt x="2046607" y="2797060"/>
                </a:lnTo>
                <a:lnTo>
                  <a:pt x="1378076" y="2462795"/>
                </a:lnTo>
                <a:lnTo>
                  <a:pt x="1378076" y="1580333"/>
                </a:lnTo>
                <a:close/>
                <a:moveTo>
                  <a:pt x="668532" y="1246067"/>
                </a:moveTo>
                <a:lnTo>
                  <a:pt x="985412" y="1404507"/>
                </a:lnTo>
                <a:lnTo>
                  <a:pt x="963682" y="1440276"/>
                </a:lnTo>
                <a:cubicBezTo>
                  <a:pt x="869064" y="1614451"/>
                  <a:pt x="815319" y="1814052"/>
                  <a:pt x="815319" y="2026205"/>
                </a:cubicBezTo>
                <a:cubicBezTo>
                  <a:pt x="815319" y="2238358"/>
                  <a:pt x="869064" y="2437959"/>
                  <a:pt x="963682" y="2612134"/>
                </a:cubicBezTo>
                <a:lnTo>
                  <a:pt x="981086" y="2640783"/>
                </a:lnTo>
                <a:lnTo>
                  <a:pt x="668532" y="2797060"/>
                </a:lnTo>
                <a:lnTo>
                  <a:pt x="0" y="2462795"/>
                </a:lnTo>
                <a:lnTo>
                  <a:pt x="0" y="1580333"/>
                </a:lnTo>
                <a:close/>
                <a:moveTo>
                  <a:pt x="2062351" y="907821"/>
                </a:moveTo>
                <a:lnTo>
                  <a:pt x="2102135" y="908828"/>
                </a:lnTo>
                <a:cubicBezTo>
                  <a:pt x="2464458" y="927194"/>
                  <a:pt x="2781305" y="1117924"/>
                  <a:pt x="2972314" y="1400654"/>
                </a:cubicBezTo>
                <a:lnTo>
                  <a:pt x="2986118" y="1423376"/>
                </a:lnTo>
                <a:lnTo>
                  <a:pt x="2730883" y="1550993"/>
                </a:lnTo>
                <a:lnTo>
                  <a:pt x="2062351" y="1216727"/>
                </a:lnTo>
                <a:close/>
                <a:moveTo>
                  <a:pt x="2026768" y="907821"/>
                </a:moveTo>
                <a:lnTo>
                  <a:pt x="2026768" y="1216727"/>
                </a:lnTo>
                <a:lnTo>
                  <a:pt x="1358236" y="1550993"/>
                </a:lnTo>
                <a:lnTo>
                  <a:pt x="1103002" y="1423376"/>
                </a:lnTo>
                <a:lnTo>
                  <a:pt x="1116805" y="1400654"/>
                </a:lnTo>
                <a:cubicBezTo>
                  <a:pt x="1307815" y="1117924"/>
                  <a:pt x="1624662" y="927194"/>
                  <a:pt x="1986985" y="908828"/>
                </a:cubicBezTo>
                <a:close/>
                <a:moveTo>
                  <a:pt x="2730883" y="0"/>
                </a:moveTo>
                <a:lnTo>
                  <a:pt x="3399414" y="334266"/>
                </a:lnTo>
                <a:lnTo>
                  <a:pt x="3399414" y="1216727"/>
                </a:lnTo>
                <a:lnTo>
                  <a:pt x="3085103" y="1373883"/>
                </a:lnTo>
                <a:lnTo>
                  <a:pt x="3063866" y="1338925"/>
                </a:lnTo>
                <a:cubicBezTo>
                  <a:pt x="2854007" y="1028293"/>
                  <a:pt x="2505893" y="818742"/>
                  <a:pt x="2107816" y="798564"/>
                </a:cubicBezTo>
                <a:lnTo>
                  <a:pt x="2062351" y="797414"/>
                </a:lnTo>
                <a:lnTo>
                  <a:pt x="2062351" y="334266"/>
                </a:lnTo>
                <a:close/>
                <a:moveTo>
                  <a:pt x="1358236" y="0"/>
                </a:moveTo>
                <a:lnTo>
                  <a:pt x="2026768" y="334266"/>
                </a:lnTo>
                <a:lnTo>
                  <a:pt x="2026768" y="797414"/>
                </a:lnTo>
                <a:lnTo>
                  <a:pt x="1981303" y="798564"/>
                </a:lnTo>
                <a:cubicBezTo>
                  <a:pt x="1583227" y="818742"/>
                  <a:pt x="1235112" y="1028293"/>
                  <a:pt x="1025254" y="1338925"/>
                </a:cubicBezTo>
                <a:lnTo>
                  <a:pt x="1004016" y="1373883"/>
                </a:lnTo>
                <a:lnTo>
                  <a:pt x="689705" y="1216727"/>
                </a:lnTo>
                <a:lnTo>
                  <a:pt x="689705" y="3342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9122" y="1745058"/>
            <a:ext cx="8629414" cy="5012782"/>
          </a:xfrm>
          <a:custGeom>
            <a:avLst/>
            <a:gdLst>
              <a:gd name="connsiteX0" fmla="*/ 0 w 8629414"/>
              <a:gd name="connsiteY0" fmla="*/ 0 h 5012782"/>
              <a:gd name="connsiteX1" fmla="*/ 8629414 w 8629414"/>
              <a:gd name="connsiteY1" fmla="*/ 0 h 5012782"/>
              <a:gd name="connsiteX2" fmla="*/ 8629414 w 8629414"/>
              <a:gd name="connsiteY2" fmla="*/ 5012782 h 5012782"/>
              <a:gd name="connsiteX3" fmla="*/ 0 w 8629414"/>
              <a:gd name="connsiteY3" fmla="*/ 5012782 h 501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9414" h="5012782">
                <a:moveTo>
                  <a:pt x="0" y="0"/>
                </a:moveTo>
                <a:lnTo>
                  <a:pt x="8629414" y="0"/>
                </a:lnTo>
                <a:lnTo>
                  <a:pt x="8629414" y="5012782"/>
                </a:lnTo>
                <a:lnTo>
                  <a:pt x="0" y="50127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096000" y="3313043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4400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048000" y="3313041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4566" y="1284246"/>
            <a:ext cx="3042868" cy="3293166"/>
          </a:xfrm>
          <a:custGeom>
            <a:avLst/>
            <a:gdLst>
              <a:gd name="connsiteX0" fmla="*/ 1521434 w 3042868"/>
              <a:gd name="connsiteY0" fmla="*/ 0 h 3293166"/>
              <a:gd name="connsiteX1" fmla="*/ 1861081 w 3042868"/>
              <a:gd name="connsiteY1" fmla="*/ 81125 h 3293166"/>
              <a:gd name="connsiteX2" fmla="*/ 2703082 w 3042868"/>
              <a:gd name="connsiteY2" fmla="*/ 568801 h 3293166"/>
              <a:gd name="connsiteX3" fmla="*/ 3042868 w 3042868"/>
              <a:gd name="connsiteY3" fmla="*/ 1157978 h 3293166"/>
              <a:gd name="connsiteX4" fmla="*/ 3042868 w 3042868"/>
              <a:gd name="connsiteY4" fmla="*/ 2135189 h 3293166"/>
              <a:gd name="connsiteX5" fmla="*/ 2703082 w 3042868"/>
              <a:gd name="connsiteY5" fmla="*/ 2724367 h 3293166"/>
              <a:gd name="connsiteX6" fmla="*/ 1861081 w 3042868"/>
              <a:gd name="connsiteY6" fmla="*/ 3212043 h 3293166"/>
              <a:gd name="connsiteX7" fmla="*/ 1181789 w 3042868"/>
              <a:gd name="connsiteY7" fmla="*/ 3212043 h 3293166"/>
              <a:gd name="connsiteX8" fmla="*/ 339788 w 3042868"/>
              <a:gd name="connsiteY8" fmla="*/ 2724367 h 3293166"/>
              <a:gd name="connsiteX9" fmla="*/ 0 w 3042868"/>
              <a:gd name="connsiteY9" fmla="*/ 2135189 h 3293166"/>
              <a:gd name="connsiteX10" fmla="*/ 0 w 3042868"/>
              <a:gd name="connsiteY10" fmla="*/ 1157978 h 3293166"/>
              <a:gd name="connsiteX11" fmla="*/ 339788 w 3042868"/>
              <a:gd name="connsiteY11" fmla="*/ 568801 h 3293166"/>
              <a:gd name="connsiteX12" fmla="*/ 1181789 w 3042868"/>
              <a:gd name="connsiteY12" fmla="*/ 81125 h 3293166"/>
              <a:gd name="connsiteX13" fmla="*/ 1521434 w 3042868"/>
              <a:gd name="connsiteY13" fmla="*/ 0 h 329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2868" h="3293166">
                <a:moveTo>
                  <a:pt x="1521434" y="0"/>
                </a:moveTo>
                <a:cubicBezTo>
                  <a:pt x="1644560" y="0"/>
                  <a:pt x="1767681" y="27042"/>
                  <a:pt x="1861081" y="81125"/>
                </a:cubicBezTo>
                <a:lnTo>
                  <a:pt x="2703082" y="568801"/>
                </a:lnTo>
                <a:cubicBezTo>
                  <a:pt x="2890021" y="676966"/>
                  <a:pt x="3042868" y="942112"/>
                  <a:pt x="3042868" y="1157978"/>
                </a:cubicBezTo>
                <a:lnTo>
                  <a:pt x="3042868" y="2135189"/>
                </a:lnTo>
                <a:cubicBezTo>
                  <a:pt x="3042868" y="2351057"/>
                  <a:pt x="2890021" y="2616200"/>
                  <a:pt x="2703082" y="2724367"/>
                </a:cubicBezTo>
                <a:lnTo>
                  <a:pt x="1861081" y="3212043"/>
                </a:lnTo>
                <a:cubicBezTo>
                  <a:pt x="1674283" y="3320208"/>
                  <a:pt x="1368587" y="3320208"/>
                  <a:pt x="1181789" y="3212043"/>
                </a:cubicBezTo>
                <a:lnTo>
                  <a:pt x="339788" y="2724367"/>
                </a:lnTo>
                <a:cubicBezTo>
                  <a:pt x="152849" y="2616200"/>
                  <a:pt x="0" y="2351057"/>
                  <a:pt x="0" y="2135189"/>
                </a:cubicBezTo>
                <a:lnTo>
                  <a:pt x="0" y="1157978"/>
                </a:lnTo>
                <a:cubicBezTo>
                  <a:pt x="0" y="942112"/>
                  <a:pt x="152849" y="676966"/>
                  <a:pt x="339788" y="568801"/>
                </a:cubicBezTo>
                <a:lnTo>
                  <a:pt x="1181789" y="81125"/>
                </a:lnTo>
                <a:cubicBezTo>
                  <a:pt x="1275189" y="27042"/>
                  <a:pt x="1398311" y="0"/>
                  <a:pt x="15214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1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3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52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52683" y="2155907"/>
            <a:ext cx="4086634" cy="4043128"/>
          </a:xfrm>
          <a:custGeom>
            <a:avLst/>
            <a:gdLst>
              <a:gd name="connsiteX0" fmla="*/ 3089429 w 4086634"/>
              <a:gd name="connsiteY0" fmla="*/ 2671408 h 4043128"/>
              <a:gd name="connsiteX1" fmla="*/ 3399415 w 4086634"/>
              <a:gd name="connsiteY1" fmla="*/ 2826400 h 4043128"/>
              <a:gd name="connsiteX2" fmla="*/ 3399415 w 4086634"/>
              <a:gd name="connsiteY2" fmla="*/ 3708863 h 4043128"/>
              <a:gd name="connsiteX3" fmla="*/ 2730884 w 4086634"/>
              <a:gd name="connsiteY3" fmla="*/ 4043128 h 4043128"/>
              <a:gd name="connsiteX4" fmla="*/ 2062351 w 4086634"/>
              <a:gd name="connsiteY4" fmla="*/ 3708863 h 4043128"/>
              <a:gd name="connsiteX5" fmla="*/ 2062351 w 4086634"/>
              <a:gd name="connsiteY5" fmla="*/ 3254996 h 4043128"/>
              <a:gd name="connsiteX6" fmla="*/ 2107816 w 4086634"/>
              <a:gd name="connsiteY6" fmla="*/ 3253847 h 4043128"/>
              <a:gd name="connsiteX7" fmla="*/ 3063866 w 4086634"/>
              <a:gd name="connsiteY7" fmla="*/ 2713485 h 4043128"/>
              <a:gd name="connsiteX8" fmla="*/ 998843 w 4086634"/>
              <a:gd name="connsiteY8" fmla="*/ 2670012 h 4043128"/>
              <a:gd name="connsiteX9" fmla="*/ 1025254 w 4086634"/>
              <a:gd name="connsiteY9" fmla="*/ 2713485 h 4043128"/>
              <a:gd name="connsiteX10" fmla="*/ 1981303 w 4086634"/>
              <a:gd name="connsiteY10" fmla="*/ 3253847 h 4043128"/>
              <a:gd name="connsiteX11" fmla="*/ 2023129 w 4086634"/>
              <a:gd name="connsiteY11" fmla="*/ 3254904 h 4043128"/>
              <a:gd name="connsiteX12" fmla="*/ 2023129 w 4086634"/>
              <a:gd name="connsiteY12" fmla="*/ 3708862 h 4043128"/>
              <a:gd name="connsiteX13" fmla="*/ 1354597 w 4086634"/>
              <a:gd name="connsiteY13" fmla="*/ 4043128 h 4043128"/>
              <a:gd name="connsiteX14" fmla="*/ 686066 w 4086634"/>
              <a:gd name="connsiteY14" fmla="*/ 3708862 h 4043128"/>
              <a:gd name="connsiteX15" fmla="*/ 686066 w 4086634"/>
              <a:gd name="connsiteY15" fmla="*/ 2826400 h 4043128"/>
              <a:gd name="connsiteX16" fmla="*/ 2730884 w 4086634"/>
              <a:gd name="connsiteY16" fmla="*/ 2492135 h 4043128"/>
              <a:gd name="connsiteX17" fmla="*/ 2990443 w 4086634"/>
              <a:gd name="connsiteY17" fmla="*/ 2621915 h 4043128"/>
              <a:gd name="connsiteX18" fmla="*/ 2972314 w 4086634"/>
              <a:gd name="connsiteY18" fmla="*/ 2651755 h 4043128"/>
              <a:gd name="connsiteX19" fmla="*/ 2102135 w 4086634"/>
              <a:gd name="connsiteY19" fmla="*/ 3143583 h 4043128"/>
              <a:gd name="connsiteX20" fmla="*/ 2062351 w 4086634"/>
              <a:gd name="connsiteY20" fmla="*/ 3144589 h 4043128"/>
              <a:gd name="connsiteX21" fmla="*/ 2062351 w 4086634"/>
              <a:gd name="connsiteY21" fmla="*/ 2826400 h 4043128"/>
              <a:gd name="connsiteX22" fmla="*/ 1354597 w 4086634"/>
              <a:gd name="connsiteY22" fmla="*/ 2492135 h 4043128"/>
              <a:gd name="connsiteX23" fmla="*/ 2023129 w 4086634"/>
              <a:gd name="connsiteY23" fmla="*/ 2826400 h 4043128"/>
              <a:gd name="connsiteX24" fmla="*/ 2023129 w 4086634"/>
              <a:gd name="connsiteY24" fmla="*/ 3144497 h 4043128"/>
              <a:gd name="connsiteX25" fmla="*/ 1986985 w 4086634"/>
              <a:gd name="connsiteY25" fmla="*/ 3143583 h 4043128"/>
              <a:gd name="connsiteX26" fmla="*/ 1116805 w 4086634"/>
              <a:gd name="connsiteY26" fmla="*/ 2651755 h 4043128"/>
              <a:gd name="connsiteX27" fmla="*/ 1097829 w 4086634"/>
              <a:gd name="connsiteY27" fmla="*/ 2620519 h 4043128"/>
              <a:gd name="connsiteX28" fmla="*/ 3006306 w 4086634"/>
              <a:gd name="connsiteY28" fmla="*/ 1456607 h 4043128"/>
              <a:gd name="connsiteX29" fmla="*/ 3028356 w 4086634"/>
              <a:gd name="connsiteY29" fmla="*/ 1492903 h 4043128"/>
              <a:gd name="connsiteX30" fmla="*/ 3163394 w 4086634"/>
              <a:gd name="connsiteY30" fmla="*/ 2026205 h 4043128"/>
              <a:gd name="connsiteX31" fmla="*/ 3028356 w 4086634"/>
              <a:gd name="connsiteY31" fmla="*/ 2559507 h 4043128"/>
              <a:gd name="connsiteX32" fmla="*/ 3006306 w 4086634"/>
              <a:gd name="connsiteY32" fmla="*/ 2595803 h 4043128"/>
              <a:gd name="connsiteX33" fmla="*/ 2749571 w 4086634"/>
              <a:gd name="connsiteY33" fmla="*/ 2467436 h 4043128"/>
              <a:gd name="connsiteX34" fmla="*/ 2749571 w 4086634"/>
              <a:gd name="connsiteY34" fmla="*/ 1584975 h 4043128"/>
              <a:gd name="connsiteX35" fmla="*/ 1084397 w 4086634"/>
              <a:gd name="connsiteY35" fmla="*/ 1454000 h 4043128"/>
              <a:gd name="connsiteX36" fmla="*/ 1337063 w 4086634"/>
              <a:gd name="connsiteY36" fmla="*/ 1580333 h 4043128"/>
              <a:gd name="connsiteX37" fmla="*/ 1337063 w 4086634"/>
              <a:gd name="connsiteY37" fmla="*/ 2462795 h 4043128"/>
              <a:gd name="connsiteX38" fmla="*/ 1080072 w 4086634"/>
              <a:gd name="connsiteY38" fmla="*/ 2591290 h 4043128"/>
              <a:gd name="connsiteX39" fmla="*/ 1060764 w 4086634"/>
              <a:gd name="connsiteY39" fmla="*/ 2559507 h 4043128"/>
              <a:gd name="connsiteX40" fmla="*/ 925726 w 4086634"/>
              <a:gd name="connsiteY40" fmla="*/ 2026205 h 4043128"/>
              <a:gd name="connsiteX41" fmla="*/ 1060764 w 4086634"/>
              <a:gd name="connsiteY41" fmla="*/ 1492903 h 4043128"/>
              <a:gd name="connsiteX42" fmla="*/ 3418102 w 4086634"/>
              <a:gd name="connsiteY42" fmla="*/ 1250709 h 4043128"/>
              <a:gd name="connsiteX43" fmla="*/ 4086634 w 4086634"/>
              <a:gd name="connsiteY43" fmla="*/ 1584975 h 4043128"/>
              <a:gd name="connsiteX44" fmla="*/ 4086634 w 4086634"/>
              <a:gd name="connsiteY44" fmla="*/ 2467436 h 4043128"/>
              <a:gd name="connsiteX45" fmla="*/ 3418102 w 4086634"/>
              <a:gd name="connsiteY45" fmla="*/ 2801701 h 4043128"/>
              <a:gd name="connsiteX46" fmla="*/ 3105292 w 4086634"/>
              <a:gd name="connsiteY46" fmla="*/ 2645296 h 4043128"/>
              <a:gd name="connsiteX47" fmla="*/ 3125438 w 4086634"/>
              <a:gd name="connsiteY47" fmla="*/ 2612134 h 4043128"/>
              <a:gd name="connsiteX48" fmla="*/ 3273801 w 4086634"/>
              <a:gd name="connsiteY48" fmla="*/ 2026205 h 4043128"/>
              <a:gd name="connsiteX49" fmla="*/ 3125438 w 4086634"/>
              <a:gd name="connsiteY49" fmla="*/ 1440276 h 4043128"/>
              <a:gd name="connsiteX50" fmla="*/ 3105292 w 4086634"/>
              <a:gd name="connsiteY50" fmla="*/ 1407114 h 4043128"/>
              <a:gd name="connsiteX51" fmla="*/ 2046607 w 4086634"/>
              <a:gd name="connsiteY51" fmla="*/ 1246067 h 4043128"/>
              <a:gd name="connsiteX52" fmla="*/ 2715139 w 4086634"/>
              <a:gd name="connsiteY52" fmla="*/ 1580333 h 4043128"/>
              <a:gd name="connsiteX53" fmla="*/ 2715139 w 4086634"/>
              <a:gd name="connsiteY53" fmla="*/ 2462795 h 4043128"/>
              <a:gd name="connsiteX54" fmla="*/ 2046607 w 4086634"/>
              <a:gd name="connsiteY54" fmla="*/ 2797060 h 4043128"/>
              <a:gd name="connsiteX55" fmla="*/ 1378076 w 4086634"/>
              <a:gd name="connsiteY55" fmla="*/ 2462795 h 4043128"/>
              <a:gd name="connsiteX56" fmla="*/ 1378076 w 4086634"/>
              <a:gd name="connsiteY56" fmla="*/ 1580333 h 4043128"/>
              <a:gd name="connsiteX57" fmla="*/ 668532 w 4086634"/>
              <a:gd name="connsiteY57" fmla="*/ 1246067 h 4043128"/>
              <a:gd name="connsiteX58" fmla="*/ 985412 w 4086634"/>
              <a:gd name="connsiteY58" fmla="*/ 1404507 h 4043128"/>
              <a:gd name="connsiteX59" fmla="*/ 963682 w 4086634"/>
              <a:gd name="connsiteY59" fmla="*/ 1440276 h 4043128"/>
              <a:gd name="connsiteX60" fmla="*/ 815319 w 4086634"/>
              <a:gd name="connsiteY60" fmla="*/ 2026205 h 4043128"/>
              <a:gd name="connsiteX61" fmla="*/ 963682 w 4086634"/>
              <a:gd name="connsiteY61" fmla="*/ 2612134 h 4043128"/>
              <a:gd name="connsiteX62" fmla="*/ 981086 w 4086634"/>
              <a:gd name="connsiteY62" fmla="*/ 2640783 h 4043128"/>
              <a:gd name="connsiteX63" fmla="*/ 668532 w 4086634"/>
              <a:gd name="connsiteY63" fmla="*/ 2797060 h 4043128"/>
              <a:gd name="connsiteX64" fmla="*/ 0 w 4086634"/>
              <a:gd name="connsiteY64" fmla="*/ 2462795 h 4043128"/>
              <a:gd name="connsiteX65" fmla="*/ 0 w 4086634"/>
              <a:gd name="connsiteY65" fmla="*/ 1580333 h 4043128"/>
              <a:gd name="connsiteX66" fmla="*/ 2062351 w 4086634"/>
              <a:gd name="connsiteY66" fmla="*/ 907821 h 4043128"/>
              <a:gd name="connsiteX67" fmla="*/ 2102135 w 4086634"/>
              <a:gd name="connsiteY67" fmla="*/ 908828 h 4043128"/>
              <a:gd name="connsiteX68" fmla="*/ 2972314 w 4086634"/>
              <a:gd name="connsiteY68" fmla="*/ 1400654 h 4043128"/>
              <a:gd name="connsiteX69" fmla="*/ 2986118 w 4086634"/>
              <a:gd name="connsiteY69" fmla="*/ 1423376 h 4043128"/>
              <a:gd name="connsiteX70" fmla="*/ 2730883 w 4086634"/>
              <a:gd name="connsiteY70" fmla="*/ 1550993 h 4043128"/>
              <a:gd name="connsiteX71" fmla="*/ 2062351 w 4086634"/>
              <a:gd name="connsiteY71" fmla="*/ 1216727 h 4043128"/>
              <a:gd name="connsiteX72" fmla="*/ 2026768 w 4086634"/>
              <a:gd name="connsiteY72" fmla="*/ 907821 h 4043128"/>
              <a:gd name="connsiteX73" fmla="*/ 2026768 w 4086634"/>
              <a:gd name="connsiteY73" fmla="*/ 1216727 h 4043128"/>
              <a:gd name="connsiteX74" fmla="*/ 1358236 w 4086634"/>
              <a:gd name="connsiteY74" fmla="*/ 1550993 h 4043128"/>
              <a:gd name="connsiteX75" fmla="*/ 1103002 w 4086634"/>
              <a:gd name="connsiteY75" fmla="*/ 1423376 h 4043128"/>
              <a:gd name="connsiteX76" fmla="*/ 1116805 w 4086634"/>
              <a:gd name="connsiteY76" fmla="*/ 1400654 h 4043128"/>
              <a:gd name="connsiteX77" fmla="*/ 1986985 w 4086634"/>
              <a:gd name="connsiteY77" fmla="*/ 908828 h 4043128"/>
              <a:gd name="connsiteX78" fmla="*/ 2730883 w 4086634"/>
              <a:gd name="connsiteY78" fmla="*/ 0 h 4043128"/>
              <a:gd name="connsiteX79" fmla="*/ 3399414 w 4086634"/>
              <a:gd name="connsiteY79" fmla="*/ 334266 h 4043128"/>
              <a:gd name="connsiteX80" fmla="*/ 3399414 w 4086634"/>
              <a:gd name="connsiteY80" fmla="*/ 1216727 h 4043128"/>
              <a:gd name="connsiteX81" fmla="*/ 3085103 w 4086634"/>
              <a:gd name="connsiteY81" fmla="*/ 1373883 h 4043128"/>
              <a:gd name="connsiteX82" fmla="*/ 3063866 w 4086634"/>
              <a:gd name="connsiteY82" fmla="*/ 1338925 h 4043128"/>
              <a:gd name="connsiteX83" fmla="*/ 2107816 w 4086634"/>
              <a:gd name="connsiteY83" fmla="*/ 798564 h 4043128"/>
              <a:gd name="connsiteX84" fmla="*/ 2062351 w 4086634"/>
              <a:gd name="connsiteY84" fmla="*/ 797414 h 4043128"/>
              <a:gd name="connsiteX85" fmla="*/ 2062351 w 4086634"/>
              <a:gd name="connsiteY85" fmla="*/ 334266 h 4043128"/>
              <a:gd name="connsiteX86" fmla="*/ 1358236 w 4086634"/>
              <a:gd name="connsiteY86" fmla="*/ 0 h 4043128"/>
              <a:gd name="connsiteX87" fmla="*/ 2026768 w 4086634"/>
              <a:gd name="connsiteY87" fmla="*/ 334266 h 4043128"/>
              <a:gd name="connsiteX88" fmla="*/ 2026768 w 4086634"/>
              <a:gd name="connsiteY88" fmla="*/ 797414 h 4043128"/>
              <a:gd name="connsiteX89" fmla="*/ 1981303 w 4086634"/>
              <a:gd name="connsiteY89" fmla="*/ 798564 h 4043128"/>
              <a:gd name="connsiteX90" fmla="*/ 1025254 w 4086634"/>
              <a:gd name="connsiteY90" fmla="*/ 1338925 h 4043128"/>
              <a:gd name="connsiteX91" fmla="*/ 1004016 w 4086634"/>
              <a:gd name="connsiteY91" fmla="*/ 1373883 h 4043128"/>
              <a:gd name="connsiteX92" fmla="*/ 689705 w 4086634"/>
              <a:gd name="connsiteY92" fmla="*/ 1216727 h 4043128"/>
              <a:gd name="connsiteX93" fmla="*/ 689705 w 4086634"/>
              <a:gd name="connsiteY93" fmla="*/ 334266 h 40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086634" h="4043128">
                <a:moveTo>
                  <a:pt x="3089429" y="2671408"/>
                </a:moveTo>
                <a:lnTo>
                  <a:pt x="3399415" y="2826400"/>
                </a:lnTo>
                <a:lnTo>
                  <a:pt x="3399415" y="3708863"/>
                </a:lnTo>
                <a:lnTo>
                  <a:pt x="2730884" y="4043128"/>
                </a:lnTo>
                <a:lnTo>
                  <a:pt x="2062351" y="3708863"/>
                </a:lnTo>
                <a:lnTo>
                  <a:pt x="2062351" y="3254996"/>
                </a:lnTo>
                <a:lnTo>
                  <a:pt x="2107816" y="3253847"/>
                </a:lnTo>
                <a:cubicBezTo>
                  <a:pt x="2505893" y="3233668"/>
                  <a:pt x="2854007" y="3024117"/>
                  <a:pt x="3063866" y="2713485"/>
                </a:cubicBezTo>
                <a:close/>
                <a:moveTo>
                  <a:pt x="998843" y="2670012"/>
                </a:moveTo>
                <a:lnTo>
                  <a:pt x="1025254" y="2713485"/>
                </a:lnTo>
                <a:cubicBezTo>
                  <a:pt x="1235112" y="3024117"/>
                  <a:pt x="1583227" y="3233668"/>
                  <a:pt x="1981303" y="3253847"/>
                </a:cubicBezTo>
                <a:lnTo>
                  <a:pt x="2023129" y="3254904"/>
                </a:lnTo>
                <a:lnTo>
                  <a:pt x="2023129" y="3708862"/>
                </a:lnTo>
                <a:lnTo>
                  <a:pt x="1354597" y="4043128"/>
                </a:lnTo>
                <a:lnTo>
                  <a:pt x="686066" y="3708862"/>
                </a:lnTo>
                <a:lnTo>
                  <a:pt x="686066" y="2826400"/>
                </a:lnTo>
                <a:close/>
                <a:moveTo>
                  <a:pt x="2730884" y="2492135"/>
                </a:moveTo>
                <a:lnTo>
                  <a:pt x="2990443" y="2621915"/>
                </a:lnTo>
                <a:lnTo>
                  <a:pt x="2972314" y="2651755"/>
                </a:lnTo>
                <a:cubicBezTo>
                  <a:pt x="2781305" y="2934486"/>
                  <a:pt x="2464458" y="3125216"/>
                  <a:pt x="2102135" y="3143583"/>
                </a:cubicBezTo>
                <a:lnTo>
                  <a:pt x="2062351" y="3144589"/>
                </a:lnTo>
                <a:lnTo>
                  <a:pt x="2062351" y="2826400"/>
                </a:lnTo>
                <a:close/>
                <a:moveTo>
                  <a:pt x="1354597" y="2492135"/>
                </a:moveTo>
                <a:lnTo>
                  <a:pt x="2023129" y="2826400"/>
                </a:lnTo>
                <a:lnTo>
                  <a:pt x="2023129" y="3144497"/>
                </a:lnTo>
                <a:lnTo>
                  <a:pt x="1986985" y="3143583"/>
                </a:lnTo>
                <a:cubicBezTo>
                  <a:pt x="1624662" y="3125216"/>
                  <a:pt x="1307815" y="2934486"/>
                  <a:pt x="1116805" y="2651755"/>
                </a:cubicBezTo>
                <a:lnTo>
                  <a:pt x="1097829" y="2620519"/>
                </a:lnTo>
                <a:close/>
                <a:moveTo>
                  <a:pt x="3006306" y="1456607"/>
                </a:moveTo>
                <a:lnTo>
                  <a:pt x="3028356" y="1492903"/>
                </a:lnTo>
                <a:cubicBezTo>
                  <a:pt x="3114476" y="1651434"/>
                  <a:pt x="3163394" y="1833107"/>
                  <a:pt x="3163394" y="2026205"/>
                </a:cubicBezTo>
                <a:cubicBezTo>
                  <a:pt x="3163394" y="2219303"/>
                  <a:pt x="3114476" y="2400976"/>
                  <a:pt x="3028356" y="2559507"/>
                </a:cubicBezTo>
                <a:lnTo>
                  <a:pt x="3006306" y="2595803"/>
                </a:lnTo>
                <a:lnTo>
                  <a:pt x="2749571" y="2467436"/>
                </a:lnTo>
                <a:lnTo>
                  <a:pt x="2749571" y="1584975"/>
                </a:lnTo>
                <a:close/>
                <a:moveTo>
                  <a:pt x="1084397" y="1454000"/>
                </a:moveTo>
                <a:lnTo>
                  <a:pt x="1337063" y="1580333"/>
                </a:lnTo>
                <a:lnTo>
                  <a:pt x="1337063" y="2462795"/>
                </a:lnTo>
                <a:lnTo>
                  <a:pt x="1080072" y="2591290"/>
                </a:lnTo>
                <a:lnTo>
                  <a:pt x="1060764" y="2559507"/>
                </a:lnTo>
                <a:cubicBezTo>
                  <a:pt x="974644" y="2400976"/>
                  <a:pt x="925726" y="2219303"/>
                  <a:pt x="925726" y="2026205"/>
                </a:cubicBezTo>
                <a:cubicBezTo>
                  <a:pt x="925726" y="1833107"/>
                  <a:pt x="974644" y="1651434"/>
                  <a:pt x="1060764" y="1492903"/>
                </a:cubicBezTo>
                <a:close/>
                <a:moveTo>
                  <a:pt x="3418102" y="1250709"/>
                </a:moveTo>
                <a:lnTo>
                  <a:pt x="4086634" y="1584975"/>
                </a:lnTo>
                <a:lnTo>
                  <a:pt x="4086634" y="2467436"/>
                </a:lnTo>
                <a:lnTo>
                  <a:pt x="3418102" y="2801701"/>
                </a:lnTo>
                <a:lnTo>
                  <a:pt x="3105292" y="2645296"/>
                </a:lnTo>
                <a:lnTo>
                  <a:pt x="3125438" y="2612134"/>
                </a:lnTo>
                <a:cubicBezTo>
                  <a:pt x="3220056" y="2437959"/>
                  <a:pt x="3273801" y="2238358"/>
                  <a:pt x="3273801" y="2026205"/>
                </a:cubicBezTo>
                <a:cubicBezTo>
                  <a:pt x="3273801" y="1814052"/>
                  <a:pt x="3220056" y="1614451"/>
                  <a:pt x="3125438" y="1440276"/>
                </a:cubicBezTo>
                <a:lnTo>
                  <a:pt x="3105292" y="1407114"/>
                </a:lnTo>
                <a:close/>
                <a:moveTo>
                  <a:pt x="2046607" y="1246067"/>
                </a:moveTo>
                <a:lnTo>
                  <a:pt x="2715139" y="1580333"/>
                </a:lnTo>
                <a:lnTo>
                  <a:pt x="2715139" y="2462795"/>
                </a:lnTo>
                <a:lnTo>
                  <a:pt x="2046607" y="2797060"/>
                </a:lnTo>
                <a:lnTo>
                  <a:pt x="1378076" y="2462795"/>
                </a:lnTo>
                <a:lnTo>
                  <a:pt x="1378076" y="1580333"/>
                </a:lnTo>
                <a:close/>
                <a:moveTo>
                  <a:pt x="668532" y="1246067"/>
                </a:moveTo>
                <a:lnTo>
                  <a:pt x="985412" y="1404507"/>
                </a:lnTo>
                <a:lnTo>
                  <a:pt x="963682" y="1440276"/>
                </a:lnTo>
                <a:cubicBezTo>
                  <a:pt x="869064" y="1614451"/>
                  <a:pt x="815319" y="1814052"/>
                  <a:pt x="815319" y="2026205"/>
                </a:cubicBezTo>
                <a:cubicBezTo>
                  <a:pt x="815319" y="2238358"/>
                  <a:pt x="869064" y="2437959"/>
                  <a:pt x="963682" y="2612134"/>
                </a:cubicBezTo>
                <a:lnTo>
                  <a:pt x="981086" y="2640783"/>
                </a:lnTo>
                <a:lnTo>
                  <a:pt x="668532" y="2797060"/>
                </a:lnTo>
                <a:lnTo>
                  <a:pt x="0" y="2462795"/>
                </a:lnTo>
                <a:lnTo>
                  <a:pt x="0" y="1580333"/>
                </a:lnTo>
                <a:close/>
                <a:moveTo>
                  <a:pt x="2062351" y="907821"/>
                </a:moveTo>
                <a:lnTo>
                  <a:pt x="2102135" y="908828"/>
                </a:lnTo>
                <a:cubicBezTo>
                  <a:pt x="2464458" y="927194"/>
                  <a:pt x="2781305" y="1117924"/>
                  <a:pt x="2972314" y="1400654"/>
                </a:cubicBezTo>
                <a:lnTo>
                  <a:pt x="2986118" y="1423376"/>
                </a:lnTo>
                <a:lnTo>
                  <a:pt x="2730883" y="1550993"/>
                </a:lnTo>
                <a:lnTo>
                  <a:pt x="2062351" y="1216727"/>
                </a:lnTo>
                <a:close/>
                <a:moveTo>
                  <a:pt x="2026768" y="907821"/>
                </a:moveTo>
                <a:lnTo>
                  <a:pt x="2026768" y="1216727"/>
                </a:lnTo>
                <a:lnTo>
                  <a:pt x="1358236" y="1550993"/>
                </a:lnTo>
                <a:lnTo>
                  <a:pt x="1103002" y="1423376"/>
                </a:lnTo>
                <a:lnTo>
                  <a:pt x="1116805" y="1400654"/>
                </a:lnTo>
                <a:cubicBezTo>
                  <a:pt x="1307815" y="1117924"/>
                  <a:pt x="1624662" y="927194"/>
                  <a:pt x="1986985" y="908828"/>
                </a:cubicBezTo>
                <a:close/>
                <a:moveTo>
                  <a:pt x="2730883" y="0"/>
                </a:moveTo>
                <a:lnTo>
                  <a:pt x="3399414" y="334266"/>
                </a:lnTo>
                <a:lnTo>
                  <a:pt x="3399414" y="1216727"/>
                </a:lnTo>
                <a:lnTo>
                  <a:pt x="3085103" y="1373883"/>
                </a:lnTo>
                <a:lnTo>
                  <a:pt x="3063866" y="1338925"/>
                </a:lnTo>
                <a:cubicBezTo>
                  <a:pt x="2854007" y="1028293"/>
                  <a:pt x="2505893" y="818742"/>
                  <a:pt x="2107816" y="798564"/>
                </a:cubicBezTo>
                <a:lnTo>
                  <a:pt x="2062351" y="797414"/>
                </a:lnTo>
                <a:lnTo>
                  <a:pt x="2062351" y="334266"/>
                </a:lnTo>
                <a:close/>
                <a:moveTo>
                  <a:pt x="1358236" y="0"/>
                </a:moveTo>
                <a:lnTo>
                  <a:pt x="2026768" y="334266"/>
                </a:lnTo>
                <a:lnTo>
                  <a:pt x="2026768" y="797414"/>
                </a:lnTo>
                <a:lnTo>
                  <a:pt x="1981303" y="798564"/>
                </a:lnTo>
                <a:cubicBezTo>
                  <a:pt x="1583227" y="818742"/>
                  <a:pt x="1235112" y="1028293"/>
                  <a:pt x="1025254" y="1338925"/>
                </a:cubicBezTo>
                <a:lnTo>
                  <a:pt x="1004016" y="1373883"/>
                </a:lnTo>
                <a:lnTo>
                  <a:pt x="689705" y="1216727"/>
                </a:lnTo>
                <a:lnTo>
                  <a:pt x="689705" y="3342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9122" y="1745058"/>
            <a:ext cx="8629414" cy="5012782"/>
          </a:xfrm>
          <a:custGeom>
            <a:avLst/>
            <a:gdLst>
              <a:gd name="connsiteX0" fmla="*/ 0 w 8629414"/>
              <a:gd name="connsiteY0" fmla="*/ 0 h 5012782"/>
              <a:gd name="connsiteX1" fmla="*/ 8629414 w 8629414"/>
              <a:gd name="connsiteY1" fmla="*/ 0 h 5012782"/>
              <a:gd name="connsiteX2" fmla="*/ 8629414 w 8629414"/>
              <a:gd name="connsiteY2" fmla="*/ 5012782 h 5012782"/>
              <a:gd name="connsiteX3" fmla="*/ 0 w 8629414"/>
              <a:gd name="connsiteY3" fmla="*/ 5012782 h 501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9414" h="5012782">
                <a:moveTo>
                  <a:pt x="0" y="0"/>
                </a:moveTo>
                <a:lnTo>
                  <a:pt x="8629414" y="0"/>
                </a:lnTo>
                <a:lnTo>
                  <a:pt x="8629414" y="5012782"/>
                </a:lnTo>
                <a:lnTo>
                  <a:pt x="0" y="50127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2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096000" y="3313043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4400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048000" y="3313041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2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4566" y="1284246"/>
            <a:ext cx="3042868" cy="3293166"/>
          </a:xfrm>
          <a:custGeom>
            <a:avLst/>
            <a:gdLst>
              <a:gd name="connsiteX0" fmla="*/ 1521434 w 3042868"/>
              <a:gd name="connsiteY0" fmla="*/ 0 h 3293166"/>
              <a:gd name="connsiteX1" fmla="*/ 1861081 w 3042868"/>
              <a:gd name="connsiteY1" fmla="*/ 81125 h 3293166"/>
              <a:gd name="connsiteX2" fmla="*/ 2703082 w 3042868"/>
              <a:gd name="connsiteY2" fmla="*/ 568801 h 3293166"/>
              <a:gd name="connsiteX3" fmla="*/ 3042868 w 3042868"/>
              <a:gd name="connsiteY3" fmla="*/ 1157978 h 3293166"/>
              <a:gd name="connsiteX4" fmla="*/ 3042868 w 3042868"/>
              <a:gd name="connsiteY4" fmla="*/ 2135189 h 3293166"/>
              <a:gd name="connsiteX5" fmla="*/ 2703082 w 3042868"/>
              <a:gd name="connsiteY5" fmla="*/ 2724367 h 3293166"/>
              <a:gd name="connsiteX6" fmla="*/ 1861081 w 3042868"/>
              <a:gd name="connsiteY6" fmla="*/ 3212043 h 3293166"/>
              <a:gd name="connsiteX7" fmla="*/ 1181789 w 3042868"/>
              <a:gd name="connsiteY7" fmla="*/ 3212043 h 3293166"/>
              <a:gd name="connsiteX8" fmla="*/ 339788 w 3042868"/>
              <a:gd name="connsiteY8" fmla="*/ 2724367 h 3293166"/>
              <a:gd name="connsiteX9" fmla="*/ 0 w 3042868"/>
              <a:gd name="connsiteY9" fmla="*/ 2135189 h 3293166"/>
              <a:gd name="connsiteX10" fmla="*/ 0 w 3042868"/>
              <a:gd name="connsiteY10" fmla="*/ 1157978 h 3293166"/>
              <a:gd name="connsiteX11" fmla="*/ 339788 w 3042868"/>
              <a:gd name="connsiteY11" fmla="*/ 568801 h 3293166"/>
              <a:gd name="connsiteX12" fmla="*/ 1181789 w 3042868"/>
              <a:gd name="connsiteY12" fmla="*/ 81125 h 3293166"/>
              <a:gd name="connsiteX13" fmla="*/ 1521434 w 3042868"/>
              <a:gd name="connsiteY13" fmla="*/ 0 h 329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2868" h="3293166">
                <a:moveTo>
                  <a:pt x="1521434" y="0"/>
                </a:moveTo>
                <a:cubicBezTo>
                  <a:pt x="1644560" y="0"/>
                  <a:pt x="1767681" y="27042"/>
                  <a:pt x="1861081" y="81125"/>
                </a:cubicBezTo>
                <a:lnTo>
                  <a:pt x="2703082" y="568801"/>
                </a:lnTo>
                <a:cubicBezTo>
                  <a:pt x="2890021" y="676966"/>
                  <a:pt x="3042868" y="942112"/>
                  <a:pt x="3042868" y="1157978"/>
                </a:cubicBezTo>
                <a:lnTo>
                  <a:pt x="3042868" y="2135189"/>
                </a:lnTo>
                <a:cubicBezTo>
                  <a:pt x="3042868" y="2351057"/>
                  <a:pt x="2890021" y="2616200"/>
                  <a:pt x="2703082" y="2724367"/>
                </a:cubicBezTo>
                <a:lnTo>
                  <a:pt x="1861081" y="3212043"/>
                </a:lnTo>
                <a:cubicBezTo>
                  <a:pt x="1674283" y="3320208"/>
                  <a:pt x="1368587" y="3320208"/>
                  <a:pt x="1181789" y="3212043"/>
                </a:cubicBezTo>
                <a:lnTo>
                  <a:pt x="339788" y="2724367"/>
                </a:lnTo>
                <a:cubicBezTo>
                  <a:pt x="152849" y="2616200"/>
                  <a:pt x="0" y="2351057"/>
                  <a:pt x="0" y="2135189"/>
                </a:cubicBezTo>
                <a:lnTo>
                  <a:pt x="0" y="1157978"/>
                </a:lnTo>
                <a:cubicBezTo>
                  <a:pt x="0" y="942112"/>
                  <a:pt x="152849" y="676966"/>
                  <a:pt x="339788" y="568801"/>
                </a:cubicBezTo>
                <a:lnTo>
                  <a:pt x="1181789" y="81125"/>
                </a:lnTo>
                <a:cubicBezTo>
                  <a:pt x="1275189" y="27042"/>
                  <a:pt x="1398311" y="0"/>
                  <a:pt x="15214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8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B3CF9-F6C1-EAC2-6ED5-F21274ED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365125"/>
            <a:ext cx="10887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84AFB-9D3B-E902-0E64-B953D0E5C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804" y="1825625"/>
            <a:ext cx="10887012" cy="4113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4D8918F-6808-DDE5-4A7C-495DAC248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0560" y="6072886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BAE7F7-F858-A80B-8F72-EFA0C33C1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616" y="60728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</a:t>
            </a:r>
            <a:fld id="{E6B975A5-EA91-314B-AF62-F6E264554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6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910.06444" TargetMode="External"/><Relationship Id="rId7" Type="http://schemas.openxmlformats.org/officeDocument/2006/relationships/hyperlink" Target="https://doi.org/10.1109/CVPRW.2018.1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oi.org/10.1038/s41598-022-20114-w" TargetMode="External"/><Relationship Id="rId5" Type="http://schemas.openxmlformats.org/officeDocument/2006/relationships/hyperlink" Target="https://doi.org/10.1109/ICCES57224.2023.10192592" TargetMode="External"/><Relationship Id="rId4" Type="http://schemas.openxmlformats.org/officeDocument/2006/relationships/hyperlink" Target="https://doi.org/10.3390/rs1201004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40FE27DD-99C3-4751-BFC9-62794242AB56}"/>
              </a:ext>
            </a:extLst>
          </p:cNvPr>
          <p:cNvSpPr/>
          <p:nvPr/>
        </p:nvSpPr>
        <p:spPr>
          <a:xfrm flipH="1" flipV="1">
            <a:off x="-767029" y="-29126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D623D9DC-2E1F-47AF-9B37-54D3433D4576}"/>
              </a:ext>
            </a:extLst>
          </p:cNvPr>
          <p:cNvSpPr/>
          <p:nvPr/>
        </p:nvSpPr>
        <p:spPr>
          <a:xfrm flipH="1" flipV="1">
            <a:off x="1413539" y="0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60348E1-AACD-4C3B-8B7A-A09DB9654E1E}"/>
              </a:ext>
            </a:extLst>
          </p:cNvPr>
          <p:cNvSpPr/>
          <p:nvPr/>
        </p:nvSpPr>
        <p:spPr>
          <a:xfrm>
            <a:off x="6085438" y="4298493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6A9909FF-2928-4E61-A224-74F8398EFC77}"/>
              </a:ext>
            </a:extLst>
          </p:cNvPr>
          <p:cNvSpPr/>
          <p:nvPr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B5FEDF7-936F-420F-BB04-EB0AC81F792A}"/>
              </a:ext>
            </a:extLst>
          </p:cNvPr>
          <p:cNvGrpSpPr/>
          <p:nvPr/>
        </p:nvGrpSpPr>
        <p:grpSpPr>
          <a:xfrm>
            <a:off x="2308773" y="3693670"/>
            <a:ext cx="7551038" cy="105497"/>
            <a:chOff x="2101845" y="3387257"/>
            <a:chExt cx="7551038" cy="105497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72BEF5B-28CC-4831-AA66-E031C67CD4CC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E83FB29-ADA4-421D-ADC3-D9A37F060788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7088CCD-927A-495C-B2BE-CC9BDBA88059}"/>
              </a:ext>
            </a:extLst>
          </p:cNvPr>
          <p:cNvSpPr txBox="1"/>
          <p:nvPr/>
        </p:nvSpPr>
        <p:spPr>
          <a:xfrm>
            <a:off x="1036958" y="2595791"/>
            <a:ext cx="10114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思源黑体 CN Medium" panose="020B0600000000000000" pitchFamily="34" charset="-122"/>
              </a:rPr>
              <a:t>DISASTER ASSESSMENT</a:t>
            </a:r>
            <a:endParaRPr lang="zh-CN" altLang="en-US" sz="600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ACCD8A-150F-4B72-9B6B-3BFC1DC4583E}"/>
              </a:ext>
            </a:extLst>
          </p:cNvPr>
          <p:cNvSpPr txBox="1"/>
          <p:nvPr/>
        </p:nvSpPr>
        <p:spPr>
          <a:xfrm>
            <a:off x="3035629" y="3837790"/>
            <a:ext cx="609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Milestone Presentation 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85EE97-2069-48CC-AF07-1285BCF2A9C5}"/>
              </a:ext>
            </a:extLst>
          </p:cNvPr>
          <p:cNvSpPr txBox="1"/>
          <p:nvPr/>
        </p:nvSpPr>
        <p:spPr bwMode="auto">
          <a:xfrm>
            <a:off x="2889899" y="4230474"/>
            <a:ext cx="6196088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Team Member: Yuan Chang, </a:t>
            </a:r>
            <a:r>
              <a:rPr lang="en-US" altLang="zh-CN" sz="110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Jiachen</a:t>
            </a:r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Huang, </a:t>
            </a:r>
            <a:r>
              <a:rPr lang="en-US" altLang="zh-CN" sz="110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Maaheen</a:t>
            </a:r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Yasin 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4A0CA0C-FC25-471B-BCF7-44EACB514DEB}"/>
              </a:ext>
            </a:extLst>
          </p:cNvPr>
          <p:cNvSpPr txBox="1"/>
          <p:nvPr/>
        </p:nvSpPr>
        <p:spPr>
          <a:xfrm>
            <a:off x="9712329" y="3684546"/>
            <a:ext cx="27471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”</a:t>
            </a:r>
            <a:endParaRPr lang="zh-CN" altLang="en-US" sz="13800" b="1">
              <a:ln w="381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8" name="十字形 7">
            <a:extLst>
              <a:ext uri="{FF2B5EF4-FFF2-40B4-BE49-F238E27FC236}">
                <a16:creationId xmlns:a16="http://schemas.microsoft.com/office/drawing/2014/main" id="{6FE5C645-3180-4E7A-8658-D639DC70CB92}"/>
              </a:ext>
            </a:extLst>
          </p:cNvPr>
          <p:cNvSpPr/>
          <p:nvPr/>
        </p:nvSpPr>
        <p:spPr>
          <a:xfrm>
            <a:off x="178904" y="183874"/>
            <a:ext cx="367748" cy="367748"/>
          </a:xfrm>
          <a:prstGeom prst="plus">
            <a:avLst>
              <a:gd name="adj" fmla="val 41216"/>
            </a:avLst>
          </a:prstGeom>
          <a:solidFill>
            <a:srgbClr val="263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849063-2788-9ACB-1887-688F27C95903}"/>
              </a:ext>
            </a:extLst>
          </p:cNvPr>
          <p:cNvSpPr txBox="1"/>
          <p:nvPr/>
        </p:nvSpPr>
        <p:spPr>
          <a:xfrm>
            <a:off x="237928" y="1572554"/>
            <a:ext cx="27471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“</a:t>
            </a:r>
            <a:endParaRPr lang="zh-CN" altLang="en-US" sz="13800" b="1">
              <a:solidFill>
                <a:schemeClr val="tx1">
                  <a:lumMod val="85000"/>
                  <a:lumOff val="1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93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8F109-7265-9F3C-58B5-98D78635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400"/>
              <a:t>Deep Learning Model</a:t>
            </a:r>
            <a:endParaRPr kumimoji="1"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CD81EC-391A-1D0B-B2DB-E1C8D122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5006"/>
            <a:ext cx="3228220" cy="4808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Satellite Imagery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95DE65FD-4A5E-5F9B-9590-71CADBF50B7C}"/>
              </a:ext>
            </a:extLst>
          </p:cNvPr>
          <p:cNvSpPr/>
          <p:nvPr/>
        </p:nvSpPr>
        <p:spPr>
          <a:xfrm>
            <a:off x="1833995" y="2975550"/>
            <a:ext cx="488373" cy="65423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E0B939C5-B319-0D51-11EB-AB2E7D342DEB}"/>
              </a:ext>
            </a:extLst>
          </p:cNvPr>
          <p:cNvSpPr/>
          <p:nvPr/>
        </p:nvSpPr>
        <p:spPr>
          <a:xfrm>
            <a:off x="1833994" y="4430675"/>
            <a:ext cx="488373" cy="65423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0961F27-6531-5A1F-7A28-55D5AB597788}"/>
              </a:ext>
            </a:extLst>
          </p:cNvPr>
          <p:cNvSpPr txBox="1">
            <a:spLocks/>
          </p:cNvSpPr>
          <p:nvPr/>
        </p:nvSpPr>
        <p:spPr>
          <a:xfrm>
            <a:off x="837645" y="3726467"/>
            <a:ext cx="5822648" cy="9344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等线"/>
              </a:rPr>
              <a:t>Integrated Deep Learning Model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E258649-60CB-13D9-F643-8726BC0C0229}"/>
              </a:ext>
            </a:extLst>
          </p:cNvPr>
          <p:cNvSpPr txBox="1">
            <a:spLocks/>
          </p:cNvSpPr>
          <p:nvPr/>
        </p:nvSpPr>
        <p:spPr>
          <a:xfrm>
            <a:off x="840460" y="5346095"/>
            <a:ext cx="9622833" cy="64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Automated segmentation and classification of building damage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E0B4F4-909E-2275-42B5-565470860EAC}"/>
              </a:ext>
            </a:extLst>
          </p:cNvPr>
          <p:cNvSpPr txBox="1"/>
          <p:nvPr/>
        </p:nvSpPr>
        <p:spPr>
          <a:xfrm>
            <a:off x="846304" y="1444688"/>
            <a:ext cx="114552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等线"/>
              </a:rPr>
              <a:t>Workflow</a:t>
            </a:r>
            <a:endParaRPr lang="zh-CN" altLang="en-US" dirty="0" err="1"/>
          </a:p>
        </p:txBody>
      </p:sp>
    </p:spTree>
    <p:extLst>
      <p:ext uri="{BB962C8B-B14F-4D97-AF65-F5344CB8AC3E}">
        <p14:creationId xmlns:p14="http://schemas.microsoft.com/office/powerpoint/2010/main" val="20120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F4C11AB-45F4-BC90-6997-EE3C419D8631}"/>
              </a:ext>
            </a:extLst>
          </p:cNvPr>
          <p:cNvSpPr txBox="1"/>
          <p:nvPr/>
        </p:nvSpPr>
        <p:spPr>
          <a:xfrm>
            <a:off x="7094084" y="2157413"/>
            <a:ext cx="4251612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CN" sz="2800" b="1"/>
              <a:t> Real-time assessment </a:t>
            </a:r>
            <a:r>
              <a:rPr kumimoji="1" lang="en-US" altLang="zh-CN" sz="2800"/>
              <a:t>of building damage following a disaster is essential for </a:t>
            </a:r>
            <a:r>
              <a:rPr kumimoji="1" lang="en-US" altLang="zh-CN" sz="2800" b="1"/>
              <a:t>effective emergency response and resource allocation</a:t>
            </a:r>
            <a:r>
              <a:rPr kumimoji="1" lang="en-US" altLang="zh-CN" sz="2800"/>
              <a:t>. </a:t>
            </a:r>
            <a:endParaRPr kumimoji="1" lang="zh-CN" altLang="en-US" sz="2800"/>
          </a:p>
          <a:p>
            <a:pPr>
              <a:spcAft>
                <a:spcPts val="600"/>
              </a:spcAft>
            </a:pPr>
            <a:endParaRPr kumimoji="1" lang="zh-CN" altLang="en-US" sz="28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DA2ACB-E07B-DB9A-7D0E-265B70ED8F5E}"/>
              </a:ext>
            </a:extLst>
          </p:cNvPr>
          <p:cNvSpPr txBox="1"/>
          <p:nvPr/>
        </p:nvSpPr>
        <p:spPr>
          <a:xfrm>
            <a:off x="846304" y="2157413"/>
            <a:ext cx="58011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/>
              <a:t>Real-time damage assessment</a:t>
            </a:r>
          </a:p>
          <a:p>
            <a:endParaRPr lang="en-US" altLang="zh-CN" sz="1800" i="1"/>
          </a:p>
          <a:p>
            <a:r>
              <a:rPr lang="en-US" altLang="zh-CN" sz="1800" i="1"/>
              <a:t>Improved emergency response </a:t>
            </a:r>
          </a:p>
          <a:p>
            <a:endParaRPr lang="en-US" altLang="zh-CN" sz="1800" i="1"/>
          </a:p>
          <a:p>
            <a:r>
              <a:rPr lang="en-US" altLang="zh-CN" sz="1800" i="1"/>
              <a:t>Wide coverage</a:t>
            </a:r>
          </a:p>
          <a:p>
            <a:endParaRPr lang="en-US" altLang="zh-CN" sz="1800" i="1"/>
          </a:p>
          <a:p>
            <a:r>
              <a:rPr lang="en-US" altLang="zh-CN" sz="1800" i="1"/>
              <a:t>Reduced costs and time</a:t>
            </a:r>
          </a:p>
          <a:p>
            <a:endParaRPr lang="en-US" altLang="zh-CN" i="1"/>
          </a:p>
          <a:p>
            <a:r>
              <a:rPr lang="en-US" altLang="zh-CN" sz="1800" i="1"/>
              <a:t>...</a:t>
            </a:r>
          </a:p>
          <a:p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4EF5C0B-546D-6A50-30D3-1C424D809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Advantages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71437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31C6F-E941-3AFE-1913-51ED795DA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10A0BE6A-BDED-5D7C-0EBA-89B1D7D4DCE5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47F261D7-31A5-A60F-B876-3797D0D392A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0653466D-B545-77D4-EFB3-C8261A897EC8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314816E-6772-BD7D-408B-ABEA9D81365A}"/>
              </a:ext>
            </a:extLst>
          </p:cNvPr>
          <p:cNvGrpSpPr/>
          <p:nvPr/>
        </p:nvGrpSpPr>
        <p:grpSpPr>
          <a:xfrm flipH="1">
            <a:off x="2320481" y="3664511"/>
            <a:ext cx="8887980" cy="192402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F6DDA7B-0445-B668-5918-474C99FD2407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514E5DC-819F-F8B3-7798-11E13D6E2FAF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43E3466-5BEC-7761-9F04-22EB2E497DB4}"/>
              </a:ext>
            </a:extLst>
          </p:cNvPr>
          <p:cNvSpPr txBox="1"/>
          <p:nvPr/>
        </p:nvSpPr>
        <p:spPr>
          <a:xfrm>
            <a:off x="2412720" y="3070928"/>
            <a:ext cx="209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  <a:endParaRPr kumimoji="1" lang="zh-CN" altLang="en-US" sz="360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AE9E0C-7F44-4A65-7746-FE59957E4D26}"/>
              </a:ext>
            </a:extLst>
          </p:cNvPr>
          <p:cNvSpPr txBox="1"/>
          <p:nvPr/>
        </p:nvSpPr>
        <p:spPr>
          <a:xfrm>
            <a:off x="4508102" y="3910456"/>
            <a:ext cx="62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altLang="zh-CN" sz="1600" dirty="0"/>
              <a:t>Why is this problem hard?</a:t>
            </a:r>
          </a:p>
          <a:p>
            <a:pPr algn="r" fontAlgn="base"/>
            <a:r>
              <a:rPr lang="en-US" altLang="zh-CN" sz="1600" dirty="0"/>
              <a:t>What is the obvious solution/baseline?</a:t>
            </a: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CA12F70F-1400-F54A-CC28-1402FC03F464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95D93-A33C-42FE-739A-D5D98AD9F22A}"/>
              </a:ext>
            </a:extLst>
          </p:cNvPr>
          <p:cNvSpPr txBox="1"/>
          <p:nvPr/>
        </p:nvSpPr>
        <p:spPr>
          <a:xfrm>
            <a:off x="4535796" y="3009373"/>
            <a:ext cx="7995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4000" dirty="0"/>
              <a:t>Current Solutions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41916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8E572-C712-EA97-1ABB-0F448ADD5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45CF55AC-5B2D-676C-F3FA-B26B630E68C4}"/>
              </a:ext>
            </a:extLst>
          </p:cNvPr>
          <p:cNvSpPr/>
          <p:nvPr/>
        </p:nvSpPr>
        <p:spPr>
          <a:xfrm rot="5400000">
            <a:off x="567977" y="2032503"/>
            <a:ext cx="2326120" cy="200527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CB72129-D000-7208-5472-0486ACCFC9C4}"/>
              </a:ext>
            </a:extLst>
          </p:cNvPr>
          <p:cNvSpPr/>
          <p:nvPr/>
        </p:nvSpPr>
        <p:spPr>
          <a:xfrm rot="5400000">
            <a:off x="4578001" y="2032503"/>
            <a:ext cx="2326120" cy="200527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2586DCD-916E-DAF1-6A3C-171E9BE3DDCC}"/>
              </a:ext>
            </a:extLst>
          </p:cNvPr>
          <p:cNvSpPr/>
          <p:nvPr/>
        </p:nvSpPr>
        <p:spPr>
          <a:xfrm rot="5400000">
            <a:off x="8588027" y="2032503"/>
            <a:ext cx="2326120" cy="200527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AB9EF803-6C94-BD31-41A6-034E0EFBB5ED}"/>
              </a:ext>
            </a:extLst>
          </p:cNvPr>
          <p:cNvSpPr/>
          <p:nvPr/>
        </p:nvSpPr>
        <p:spPr>
          <a:xfrm rot="5400000">
            <a:off x="2572989" y="4426023"/>
            <a:ext cx="2326120" cy="200527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01EDFA4-CFC9-A946-CE5F-2369E8CC1D64}"/>
              </a:ext>
            </a:extLst>
          </p:cNvPr>
          <p:cNvSpPr/>
          <p:nvPr/>
        </p:nvSpPr>
        <p:spPr>
          <a:xfrm rot="5400000">
            <a:off x="6583013" y="4426023"/>
            <a:ext cx="2326120" cy="200527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entagon 6_1">
            <a:extLst>
              <a:ext uri="{FF2B5EF4-FFF2-40B4-BE49-F238E27FC236}">
                <a16:creationId xmlns:a16="http://schemas.microsoft.com/office/drawing/2014/main" id="{805F787B-3262-021C-1003-546A90E9C99F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66784F8-8B58-4414-14AA-16BEA08B71B3}"/>
              </a:ext>
            </a:extLst>
          </p:cNvPr>
          <p:cNvSpPr txBox="1"/>
          <p:nvPr/>
        </p:nvSpPr>
        <p:spPr>
          <a:xfrm>
            <a:off x="661724" y="597366"/>
            <a:ext cx="5434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Current Solutions</a:t>
            </a:r>
            <a:endParaRPr lang="zh-CN" altLang="en-US" sz="4400" b="1" dirty="0">
              <a:latin typeface="+mj-lt"/>
              <a:ea typeface="思源黑体 CN Medium" panose="020B0600000000000000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6EC4A81B-8401-45BE-32FF-66070238BE8A}"/>
              </a:ext>
            </a:extLst>
          </p:cNvPr>
          <p:cNvSpPr/>
          <p:nvPr/>
        </p:nvSpPr>
        <p:spPr>
          <a:xfrm rot="5400000">
            <a:off x="501302" y="1889628"/>
            <a:ext cx="2326120" cy="2005276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0E9AE62-4863-E58D-6F72-9555D234E2FE}"/>
              </a:ext>
            </a:extLst>
          </p:cNvPr>
          <p:cNvSpPr/>
          <p:nvPr/>
        </p:nvSpPr>
        <p:spPr>
          <a:xfrm rot="5400000">
            <a:off x="4511326" y="1889628"/>
            <a:ext cx="2326120" cy="2005276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3FBE1399-F12C-8437-DA42-D74E1978DFFF}"/>
              </a:ext>
            </a:extLst>
          </p:cNvPr>
          <p:cNvSpPr/>
          <p:nvPr/>
        </p:nvSpPr>
        <p:spPr>
          <a:xfrm rot="5400000">
            <a:off x="8521352" y="1889628"/>
            <a:ext cx="2326120" cy="2005276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F5292B5C-9B00-AC21-CA6B-F53336F6A27F}"/>
              </a:ext>
            </a:extLst>
          </p:cNvPr>
          <p:cNvSpPr/>
          <p:nvPr/>
        </p:nvSpPr>
        <p:spPr>
          <a:xfrm rot="5400000">
            <a:off x="2506314" y="4283148"/>
            <a:ext cx="2326120" cy="2005276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4AFC5B1-9A86-0B1E-09A0-C7C2E94BC904}"/>
              </a:ext>
            </a:extLst>
          </p:cNvPr>
          <p:cNvSpPr/>
          <p:nvPr/>
        </p:nvSpPr>
        <p:spPr>
          <a:xfrm rot="5400000">
            <a:off x="6516338" y="4283148"/>
            <a:ext cx="2326120" cy="2005276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D628D-F01E-21AE-6D48-154E17DCACD0}"/>
              </a:ext>
            </a:extLst>
          </p:cNvPr>
          <p:cNvSpPr txBox="1"/>
          <p:nvPr/>
        </p:nvSpPr>
        <p:spPr>
          <a:xfrm>
            <a:off x="728399" y="2485094"/>
            <a:ext cx="18948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dirty="0"/>
              <a:t>Convolutional Neural Networks (CNNs)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D982E-E23F-8733-2C93-75DCA7B08F87}"/>
              </a:ext>
            </a:extLst>
          </p:cNvPr>
          <p:cNvSpPr txBox="1"/>
          <p:nvPr/>
        </p:nvSpPr>
        <p:spPr>
          <a:xfrm>
            <a:off x="5188611" y="2661433"/>
            <a:ext cx="110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/>
              <a:t>U-Net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55811-FEF0-8C71-6EA2-4A74AD6BFC70}"/>
              </a:ext>
            </a:extLst>
          </p:cNvPr>
          <p:cNvSpPr txBox="1"/>
          <p:nvPr/>
        </p:nvSpPr>
        <p:spPr>
          <a:xfrm>
            <a:off x="8753211" y="2346594"/>
            <a:ext cx="18624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dirty="0">
                <a:solidFill>
                  <a:srgbClr val="000000"/>
                </a:solidFill>
              </a:rPr>
              <a:t>Fully Convolutional Networks</a:t>
            </a:r>
          </a:p>
          <a:p>
            <a:pPr algn="ctr"/>
            <a:r>
              <a:rPr lang="en-GB" altLang="zh-CN" dirty="0">
                <a:solidFill>
                  <a:srgbClr val="000000"/>
                </a:solidFill>
              </a:rPr>
              <a:t>(FCNs)</a:t>
            </a:r>
            <a:endParaRPr lang="zh-CN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6D5654-2BF0-96A9-FC33-429AE242498D}"/>
              </a:ext>
            </a:extLst>
          </p:cNvPr>
          <p:cNvSpPr txBox="1"/>
          <p:nvPr/>
        </p:nvSpPr>
        <p:spPr>
          <a:xfrm>
            <a:off x="2790825" y="4824121"/>
            <a:ext cx="17570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0" i="0" u="none" strike="noStrike" baseline="0" dirty="0">
                <a:solidFill>
                  <a:srgbClr val="000000"/>
                </a:solidFill>
              </a:rPr>
              <a:t>Recurrent Neural Networks </a:t>
            </a:r>
          </a:p>
          <a:p>
            <a:pPr algn="ctr"/>
            <a:r>
              <a:rPr lang="en-GB" altLang="zh-CN" b="0" i="0" u="none" strike="noStrike" baseline="0" dirty="0">
                <a:solidFill>
                  <a:srgbClr val="000000"/>
                </a:solidFill>
              </a:rPr>
              <a:t>(RNNs)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2F3AC-D273-3D7F-A8DF-BBD14E90784E}"/>
              </a:ext>
            </a:extLst>
          </p:cNvPr>
          <p:cNvSpPr txBox="1"/>
          <p:nvPr/>
        </p:nvSpPr>
        <p:spPr>
          <a:xfrm>
            <a:off x="6900862" y="5101120"/>
            <a:ext cx="1690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b="0" i="0" u="none" strike="noStrike" baseline="0" dirty="0">
                <a:solidFill>
                  <a:srgbClr val="000000"/>
                </a:solidFill>
              </a:rPr>
              <a:t>YOLO models</a:t>
            </a:r>
          </a:p>
        </p:txBody>
      </p:sp>
    </p:spTree>
    <p:extLst>
      <p:ext uri="{BB962C8B-B14F-4D97-AF65-F5344CB8AC3E}">
        <p14:creationId xmlns:p14="http://schemas.microsoft.com/office/powerpoint/2010/main" val="1977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21D7639-058C-CEAD-756E-6021FB5665C0}"/>
              </a:ext>
            </a:extLst>
          </p:cNvPr>
          <p:cNvGrpSpPr/>
          <p:nvPr/>
        </p:nvGrpSpPr>
        <p:grpSpPr>
          <a:xfrm>
            <a:off x="518679" y="1029960"/>
            <a:ext cx="11547759" cy="1267442"/>
            <a:chOff x="518679" y="1029960"/>
            <a:chExt cx="11547759" cy="126744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78EEE09-AEC7-3655-3AD2-D7C673877591}"/>
                </a:ext>
              </a:extLst>
            </p:cNvPr>
            <p:cNvSpPr/>
            <p:nvPr/>
          </p:nvSpPr>
          <p:spPr>
            <a:xfrm>
              <a:off x="695323" y="1381126"/>
              <a:ext cx="5071631" cy="916276"/>
            </a:xfrm>
            <a:prstGeom prst="roundRect">
              <a:avLst>
                <a:gd name="adj" fmla="val 8453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B4FD01-CC04-911D-C951-740B4DE4B712}"/>
                </a:ext>
              </a:extLst>
            </p:cNvPr>
            <p:cNvSpPr/>
            <p:nvPr/>
          </p:nvSpPr>
          <p:spPr>
            <a:xfrm>
              <a:off x="518679" y="1029960"/>
              <a:ext cx="1847850" cy="5048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CNN</a:t>
              </a:r>
              <a:endParaRPr lang="zh-CN" altLang="en-US" sz="2000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341C6F-C377-4C40-3933-31816662983D}"/>
                </a:ext>
              </a:extLst>
            </p:cNvPr>
            <p:cNvSpPr txBox="1"/>
            <p:nvPr/>
          </p:nvSpPr>
          <p:spPr>
            <a:xfrm>
              <a:off x="788843" y="1573086"/>
              <a:ext cx="48742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“Building Damage Detection in Satellite Imagery Using Convolutional Neural Networks”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2A9454C-C604-C3CE-6C68-456788249197}"/>
                </a:ext>
              </a:extLst>
            </p:cNvPr>
            <p:cNvSpPr/>
            <p:nvPr/>
          </p:nvSpPr>
          <p:spPr>
            <a:xfrm>
              <a:off x="5943598" y="1617905"/>
              <a:ext cx="1485902" cy="45812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6F9AE2-2DD0-56D3-6586-4DA7F676F2D5}"/>
                </a:ext>
              </a:extLst>
            </p:cNvPr>
            <p:cNvSpPr txBox="1"/>
            <p:nvPr/>
          </p:nvSpPr>
          <p:spPr>
            <a:xfrm>
              <a:off x="7606144" y="1498548"/>
              <a:ext cx="44602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lang="en-US" altLang="zh-CN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sed CNN models </a:t>
              </a:r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</a:t>
              </a:r>
              <a:r>
                <a:rPr lang="en-US" altLang="zh-CN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detect damaged buildings after the 2010 Haiti earthquake 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C87A22-CCB2-5E2F-465E-C057156CFF5B}"/>
              </a:ext>
            </a:extLst>
          </p:cNvPr>
          <p:cNvGrpSpPr/>
          <p:nvPr/>
        </p:nvGrpSpPr>
        <p:grpSpPr>
          <a:xfrm>
            <a:off x="518679" y="2769677"/>
            <a:ext cx="11498407" cy="1412196"/>
            <a:chOff x="518679" y="2758519"/>
            <a:chExt cx="11498407" cy="141219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25968BB-E733-C9B1-B90F-F344E1917EFE}"/>
                </a:ext>
              </a:extLst>
            </p:cNvPr>
            <p:cNvSpPr/>
            <p:nvPr/>
          </p:nvSpPr>
          <p:spPr>
            <a:xfrm>
              <a:off x="695325" y="3109684"/>
              <a:ext cx="5071630" cy="1061031"/>
            </a:xfrm>
            <a:prstGeom prst="roundRect">
              <a:avLst>
                <a:gd name="adj" fmla="val 8453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162A8A-9DD3-82A7-3EE2-F4FB5FC693AA}"/>
                </a:ext>
              </a:extLst>
            </p:cNvPr>
            <p:cNvSpPr/>
            <p:nvPr/>
          </p:nvSpPr>
          <p:spPr>
            <a:xfrm>
              <a:off x="518679" y="2758519"/>
              <a:ext cx="1847850" cy="5048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U-Net</a:t>
              </a:r>
              <a:endParaRPr lang="zh-CN" altLang="en-US" sz="2000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F5C567-C204-518A-6497-310C7BB615C5}"/>
                </a:ext>
              </a:extLst>
            </p:cNvPr>
            <p:cNvSpPr txBox="1"/>
            <p:nvPr/>
          </p:nvSpPr>
          <p:spPr>
            <a:xfrm>
              <a:off x="788844" y="3301645"/>
              <a:ext cx="48742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solidFill>
                    <a:srgbClr val="22222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“Post-disaster building damage assessment based on improved U-Net</a:t>
              </a:r>
              <a:r>
                <a:rPr lang="en-US" altLang="zh-CN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”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A88CECB4-8E5C-0A85-573B-02BA5D96E4D4}"/>
                </a:ext>
              </a:extLst>
            </p:cNvPr>
            <p:cNvSpPr/>
            <p:nvPr/>
          </p:nvSpPr>
          <p:spPr>
            <a:xfrm>
              <a:off x="5943598" y="3385073"/>
              <a:ext cx="1485902" cy="45812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028315-51A0-CB1C-5572-CC968E125F8B}"/>
                </a:ext>
              </a:extLst>
            </p:cNvPr>
            <p:cNvSpPr txBox="1"/>
            <p:nvPr/>
          </p:nvSpPr>
          <p:spPr>
            <a:xfrm>
              <a:off x="7676288" y="3261698"/>
              <a:ext cx="43407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Achieved an F1 of 0.8741 for localization and F1 of 0.7536 for classification. 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271A40-AD5E-5E0A-B0D5-30736D921660}"/>
              </a:ext>
            </a:extLst>
          </p:cNvPr>
          <p:cNvGrpSpPr/>
          <p:nvPr/>
        </p:nvGrpSpPr>
        <p:grpSpPr>
          <a:xfrm>
            <a:off x="518679" y="4657233"/>
            <a:ext cx="11617903" cy="1412196"/>
            <a:chOff x="612198" y="4657233"/>
            <a:chExt cx="11617903" cy="14121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5CA700-E4BA-C4A9-A7DD-FDD98E796B2F}"/>
                </a:ext>
              </a:extLst>
            </p:cNvPr>
            <p:cNvSpPr txBox="1"/>
            <p:nvPr/>
          </p:nvSpPr>
          <p:spPr>
            <a:xfrm>
              <a:off x="958561" y="5195272"/>
              <a:ext cx="46005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“Satellite Image Semantic Segmentation Using Fully Convolutional Network”</a:t>
              </a:r>
              <a:endParaRPr lang="zh-CN" altLang="en-US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61FE99F-A423-8576-14D5-71FCF70E6C6C}"/>
                </a:ext>
              </a:extLst>
            </p:cNvPr>
            <p:cNvSpPr/>
            <p:nvPr/>
          </p:nvSpPr>
          <p:spPr>
            <a:xfrm>
              <a:off x="788844" y="5008398"/>
              <a:ext cx="5071630" cy="1061031"/>
            </a:xfrm>
            <a:prstGeom prst="roundRect">
              <a:avLst>
                <a:gd name="adj" fmla="val 8453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8D4602-74FB-6E82-0075-C424BB137F62}"/>
                </a:ext>
              </a:extLst>
            </p:cNvPr>
            <p:cNvSpPr/>
            <p:nvPr/>
          </p:nvSpPr>
          <p:spPr>
            <a:xfrm>
              <a:off x="612198" y="4657233"/>
              <a:ext cx="1847850" cy="5048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FCN</a:t>
              </a:r>
              <a:endParaRPr lang="zh-CN" altLang="en-US" sz="2000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94D48DF5-5A0B-8373-E2F5-2DAB8629A015}"/>
                </a:ext>
              </a:extLst>
            </p:cNvPr>
            <p:cNvSpPr/>
            <p:nvPr/>
          </p:nvSpPr>
          <p:spPr>
            <a:xfrm>
              <a:off x="6045198" y="5265034"/>
              <a:ext cx="1485902" cy="45812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93209D-D163-08D4-AC03-E8552B9D1F0D}"/>
                </a:ext>
              </a:extLst>
            </p:cNvPr>
            <p:cNvSpPr txBox="1"/>
            <p:nvPr/>
          </p:nvSpPr>
          <p:spPr>
            <a:xfrm>
              <a:off x="7746349" y="5195271"/>
              <a:ext cx="44837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overall accuracy reached 91.79%, and mean accuracy reached to 90.88%. 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0C3BE672-64ED-8E4F-05E1-05B225C9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43" y="-15664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Current Solutions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78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241B8-8522-4AF4-608F-5EEDEDDF3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6806A4-CD99-58AD-F131-2B968CF98338}"/>
              </a:ext>
            </a:extLst>
          </p:cNvPr>
          <p:cNvSpPr/>
          <p:nvPr/>
        </p:nvSpPr>
        <p:spPr>
          <a:xfrm>
            <a:off x="695324" y="1971117"/>
            <a:ext cx="5642101" cy="1061031"/>
          </a:xfrm>
          <a:prstGeom prst="roundRect">
            <a:avLst>
              <a:gd name="adj" fmla="val 8453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3DC884-1842-0F63-A6E7-3D187B764189}"/>
              </a:ext>
            </a:extLst>
          </p:cNvPr>
          <p:cNvSpPr/>
          <p:nvPr/>
        </p:nvSpPr>
        <p:spPr>
          <a:xfrm>
            <a:off x="518679" y="1619952"/>
            <a:ext cx="1847850" cy="504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ysClr val="windowText" lastClr="000000"/>
                </a:solidFill>
              </a:rPr>
              <a:t>RNN</a:t>
            </a:r>
            <a:endParaRPr lang="zh-CN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F5CE8-46B8-4438-DC1E-6ECA75FA5999}"/>
              </a:ext>
            </a:extLst>
          </p:cNvPr>
          <p:cNvSpPr txBox="1"/>
          <p:nvPr/>
        </p:nvSpPr>
        <p:spPr>
          <a:xfrm>
            <a:off x="788842" y="2163078"/>
            <a:ext cx="5642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“Identification of Building Damages using Satellite Images based on CNN- Recurrent Neural Network Approach”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BB93D09-54F9-FA13-23F6-985B1E8BBD9C}"/>
              </a:ext>
            </a:extLst>
          </p:cNvPr>
          <p:cNvSpPr/>
          <p:nvPr/>
        </p:nvSpPr>
        <p:spPr>
          <a:xfrm>
            <a:off x="695324" y="3928276"/>
            <a:ext cx="5642102" cy="1061031"/>
          </a:xfrm>
          <a:prstGeom prst="roundRect">
            <a:avLst>
              <a:gd name="adj" fmla="val 8453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47E5E8-0E86-EF12-9CA8-84BC10C5938C}"/>
              </a:ext>
            </a:extLst>
          </p:cNvPr>
          <p:cNvSpPr/>
          <p:nvPr/>
        </p:nvSpPr>
        <p:spPr>
          <a:xfrm>
            <a:off x="518679" y="3577111"/>
            <a:ext cx="1847850" cy="504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ysClr val="windowText" lastClr="000000"/>
                </a:solidFill>
              </a:rPr>
              <a:t>YOLO</a:t>
            </a:r>
            <a:endParaRPr lang="zh-CN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4FB95C-599A-9667-B57E-5D547A01F5E3}"/>
              </a:ext>
            </a:extLst>
          </p:cNvPr>
          <p:cNvSpPr txBox="1"/>
          <p:nvPr/>
        </p:nvSpPr>
        <p:spPr>
          <a:xfrm>
            <a:off x="788843" y="4120237"/>
            <a:ext cx="5642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222222"/>
                </a:solidFill>
                <a:effectLst/>
              </a:rPr>
              <a:t>“Detection of Collapsed Buildings in Post-Earthquake Remote Sensing Images Based on the Improved YOLOv3</a:t>
            </a:r>
            <a:r>
              <a:rPr lang="en-US" altLang="zh-CN" i="1" dirty="0"/>
              <a:t>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D63611-6275-DC48-FE04-32964928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43" y="-15664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Current Solutions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3C376D4-1325-4493-6299-423A57F26ED5}"/>
              </a:ext>
            </a:extLst>
          </p:cNvPr>
          <p:cNvSpPr/>
          <p:nvPr/>
        </p:nvSpPr>
        <p:spPr>
          <a:xfrm>
            <a:off x="6524461" y="2237949"/>
            <a:ext cx="1485902" cy="45812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1D006-AECC-FCA9-08DF-7A53AA2E2516}"/>
              </a:ext>
            </a:extLst>
          </p:cNvPr>
          <p:cNvSpPr txBox="1"/>
          <p:nvPr/>
        </p:nvSpPr>
        <p:spPr>
          <a:xfrm>
            <a:off x="8257281" y="2097677"/>
            <a:ext cx="3840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a CNN-RNN methodology, obtained the accuracy of roughly 98%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B390C3A-BC1E-9AE9-2869-4315D186D2A3}"/>
              </a:ext>
            </a:extLst>
          </p:cNvPr>
          <p:cNvSpPr/>
          <p:nvPr/>
        </p:nvSpPr>
        <p:spPr>
          <a:xfrm>
            <a:off x="6524461" y="4214341"/>
            <a:ext cx="1485902" cy="45812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EAACEC-82E5-D09D-DF3E-5E7A1F13C89A}"/>
              </a:ext>
            </a:extLst>
          </p:cNvPr>
          <p:cNvSpPr txBox="1"/>
          <p:nvPr/>
        </p:nvSpPr>
        <p:spPr>
          <a:xfrm>
            <a:off x="8334765" y="3928276"/>
            <a:ext cx="3465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Improved YOLOv3 model, and obtained detection speed of up to 29.23 f/s, and target precision of 90.89%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180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6" name="Rectangle 512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45401-872B-8A10-38C9-AE9AE352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altLang="zh-CN" dirty="0"/>
              <a:t>Challenges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A2F8-0751-0938-AB3E-49F6C2039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GB" altLang="zh-CN" sz="2000" b="1" dirty="0">
                <a:solidFill>
                  <a:srgbClr val="FF0000"/>
                </a:solidFill>
              </a:rPr>
              <a:t>Data Limitations</a:t>
            </a:r>
          </a:p>
          <a:p>
            <a:r>
              <a:rPr lang="en-GB" altLang="zh-CN" sz="2000" dirty="0"/>
              <a:t>Cloud Obstruction</a:t>
            </a:r>
          </a:p>
          <a:p>
            <a:r>
              <a:rPr lang="en-GB" altLang="zh-CN" sz="2000" dirty="0"/>
              <a:t>Variability in Disaster Impact</a:t>
            </a:r>
          </a:p>
          <a:p>
            <a:r>
              <a:rPr lang="en-US" altLang="zh-CN" sz="2000" dirty="0"/>
              <a:t>Integration of Multiple Data Sources</a:t>
            </a:r>
            <a:endParaRPr lang="zh-CN" altLang="en-US" sz="2000" dirty="0"/>
          </a:p>
        </p:txBody>
      </p:sp>
      <p:pic>
        <p:nvPicPr>
          <p:cNvPr id="5124" name="Picture 4" descr="Satellite Imagery – Equator">
            <a:extLst>
              <a:ext uri="{FF2B5EF4-FFF2-40B4-BE49-F238E27FC236}">
                <a16:creationId xmlns:a16="http://schemas.microsoft.com/office/drawing/2014/main" id="{3D1A629E-99C5-39B7-1917-5035FE84D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r="40511" b="-1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97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C4EC0-094D-0921-1686-1F516EFD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6B2F-2F94-8EE4-993C-DA43AE7D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DFB2-1B07-0E50-46F1-1AA35F3D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874297"/>
            <a:ext cx="10515600" cy="26225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dirty="0"/>
              <a:t>Data Limitations</a:t>
            </a:r>
          </a:p>
          <a:p>
            <a:pPr>
              <a:lnSpc>
                <a:spcPct val="150000"/>
              </a:lnSpc>
            </a:pPr>
            <a:r>
              <a:rPr lang="en-GB" altLang="zh-CN" sz="2400" b="1" dirty="0">
                <a:solidFill>
                  <a:srgbClr val="FF0000"/>
                </a:solidFill>
              </a:rPr>
              <a:t>Cloud Obstruction</a:t>
            </a:r>
          </a:p>
          <a:p>
            <a:pPr>
              <a:lnSpc>
                <a:spcPct val="150000"/>
              </a:lnSpc>
            </a:pPr>
            <a:r>
              <a:rPr lang="en-GB" altLang="zh-CN" sz="2400" dirty="0"/>
              <a:t>Variability in Disaster Impact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Integration of Multiple Data Sources</a:t>
            </a:r>
            <a:endParaRPr lang="zh-CN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C75F5B-8AFB-5F53-B191-281DF8C88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14" b="73380"/>
          <a:stretch/>
        </p:blipFill>
        <p:spPr bwMode="auto">
          <a:xfrm>
            <a:off x="6060504" y="1806574"/>
            <a:ext cx="2627110" cy="26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7C2F3F4-521D-6FD2-868F-4F7FA5F15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5" r="-166" b="73380"/>
          <a:stretch/>
        </p:blipFill>
        <p:spPr bwMode="auto">
          <a:xfrm>
            <a:off x="9091223" y="1825626"/>
            <a:ext cx="2627110" cy="262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99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037CE-34F0-9B0A-4CE1-96E9CE3B0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4142-E56D-0DB4-1B4E-9D175BD7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41962-D95F-9392-00B7-03F2D5C82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874297"/>
            <a:ext cx="10515600" cy="26225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dirty="0"/>
              <a:t>Data Limitations</a:t>
            </a:r>
          </a:p>
          <a:p>
            <a:pPr>
              <a:lnSpc>
                <a:spcPct val="150000"/>
              </a:lnSpc>
            </a:pPr>
            <a:r>
              <a:rPr lang="en-GB" altLang="zh-CN" sz="2400" dirty="0"/>
              <a:t>Cloud Obstruction</a:t>
            </a:r>
          </a:p>
          <a:p>
            <a:pPr>
              <a:lnSpc>
                <a:spcPct val="150000"/>
              </a:lnSpc>
            </a:pPr>
            <a:r>
              <a:rPr lang="en-GB" altLang="zh-CN" sz="2400" b="1" dirty="0">
                <a:solidFill>
                  <a:srgbClr val="FF0000"/>
                </a:solidFill>
              </a:rPr>
              <a:t>Variability in Disaster Impact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Integration of Multiple Data Sources</a:t>
            </a:r>
            <a:endParaRPr lang="zh-CN" altLang="en-US" sz="2400" dirty="0"/>
          </a:p>
        </p:txBody>
      </p:sp>
      <p:pic>
        <p:nvPicPr>
          <p:cNvPr id="3074" name="Picture 2" descr="Urban Planning | European Space Imaging">
            <a:extLst>
              <a:ext uri="{FF2B5EF4-FFF2-40B4-BE49-F238E27FC236}">
                <a16:creationId xmlns:a16="http://schemas.microsoft.com/office/drawing/2014/main" id="{1FA62EFF-64A4-7E2F-D445-7B47556CE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416" y="282575"/>
            <a:ext cx="2816225" cy="28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DED7DC-D5C8-FB35-B46E-72AA6680A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886200"/>
            <a:ext cx="3697456" cy="2448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C4C777-CAC7-3464-8CED-300293C5E039}"/>
              </a:ext>
            </a:extLst>
          </p:cNvPr>
          <p:cNvSpPr txBox="1"/>
          <p:nvPr/>
        </p:nvSpPr>
        <p:spPr>
          <a:xfrm>
            <a:off x="7768516" y="3307834"/>
            <a:ext cx="17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Urban vs. Rural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14219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95B15-FF50-419D-2A9A-F64ED264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DAD5-D65D-1DC6-9956-A8C4FE43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Challenges 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21B8-188C-4275-5387-FE48997B2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874297"/>
            <a:ext cx="10515600" cy="26225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dirty="0"/>
              <a:t>Data Limitations</a:t>
            </a:r>
          </a:p>
          <a:p>
            <a:pPr>
              <a:lnSpc>
                <a:spcPct val="150000"/>
              </a:lnSpc>
            </a:pPr>
            <a:r>
              <a:rPr lang="en-GB" altLang="zh-CN" sz="2400" dirty="0"/>
              <a:t>Cloud Obstruction</a:t>
            </a:r>
          </a:p>
          <a:p>
            <a:pPr>
              <a:lnSpc>
                <a:spcPct val="150000"/>
              </a:lnSpc>
            </a:pPr>
            <a:r>
              <a:rPr lang="en-GB" altLang="zh-CN" sz="2400" dirty="0"/>
              <a:t>Variability in Disaster Impact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Integration of Multiple Data Sources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Elevation of Burnaby,Canada Elevation Map, Topography, Contour">
            <a:extLst>
              <a:ext uri="{FF2B5EF4-FFF2-40B4-BE49-F238E27FC236}">
                <a16:creationId xmlns:a16="http://schemas.microsoft.com/office/drawing/2014/main" id="{9756913E-4495-AC15-DC38-CBDB37EEA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 b="7102"/>
          <a:stretch/>
        </p:blipFill>
        <p:spPr bwMode="auto">
          <a:xfrm>
            <a:off x="6359559" y="1368678"/>
            <a:ext cx="2779458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levate Your Understanding: Exploring Aerial Lidar for the Mapping Industry">
            <a:extLst>
              <a:ext uri="{FF2B5EF4-FFF2-40B4-BE49-F238E27FC236}">
                <a16:creationId xmlns:a16="http://schemas.microsoft.com/office/drawing/2014/main" id="{47987642-F42F-984C-2DA5-706E095EE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12"/>
          <a:stretch/>
        </p:blipFill>
        <p:spPr bwMode="auto">
          <a:xfrm>
            <a:off x="9214073" y="1368678"/>
            <a:ext cx="2779458" cy="276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94D63C-8677-2139-0954-02B1F33B3C88}"/>
              </a:ext>
            </a:extLst>
          </p:cNvPr>
          <p:cNvSpPr txBox="1"/>
          <p:nvPr/>
        </p:nvSpPr>
        <p:spPr>
          <a:xfrm>
            <a:off x="6980153" y="4320887"/>
            <a:ext cx="153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Elevation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C836A-7359-6A65-38C9-5D4B96F45AFB}"/>
              </a:ext>
            </a:extLst>
          </p:cNvPr>
          <p:cNvSpPr txBox="1"/>
          <p:nvPr/>
        </p:nvSpPr>
        <p:spPr>
          <a:xfrm>
            <a:off x="9947474" y="4327743"/>
            <a:ext cx="1312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LiDAR map</a:t>
            </a:r>
          </a:p>
        </p:txBody>
      </p:sp>
    </p:spTree>
    <p:extLst>
      <p:ext uri="{BB962C8B-B14F-4D97-AF65-F5344CB8AC3E}">
        <p14:creationId xmlns:p14="http://schemas.microsoft.com/office/powerpoint/2010/main" val="52459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8FA3E0A-A456-AC9F-77F3-455CE45994D4}"/>
              </a:ext>
            </a:extLst>
          </p:cNvPr>
          <p:cNvGrpSpPr/>
          <p:nvPr/>
        </p:nvGrpSpPr>
        <p:grpSpPr>
          <a:xfrm>
            <a:off x="5027767" y="1962862"/>
            <a:ext cx="1543692" cy="1197519"/>
            <a:chOff x="1914407" y="2357392"/>
            <a:chExt cx="1543692" cy="119751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09CC900-BD65-40FA-AB46-83BF1067F81C}"/>
                </a:ext>
              </a:extLst>
            </p:cNvPr>
            <p:cNvSpPr txBox="1"/>
            <p:nvPr/>
          </p:nvSpPr>
          <p:spPr>
            <a:xfrm>
              <a:off x="1914407" y="2357392"/>
              <a:ext cx="1543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PART</a:t>
              </a:r>
              <a:r>
                <a:rPr kumimoji="1" lang="zh-CN" altLang="en-US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01.</a:t>
              </a:r>
              <a:endParaRPr kumimoji="1" lang="zh-CN" altLang="en-US" sz="24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67E6397-F58E-408F-9B19-46C4ABFA4392}"/>
                </a:ext>
              </a:extLst>
            </p:cNvPr>
            <p:cNvSpPr txBox="1"/>
            <p:nvPr/>
          </p:nvSpPr>
          <p:spPr>
            <a:xfrm>
              <a:off x="1916804" y="2539248"/>
              <a:ext cx="14421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000"/>
            </a:p>
            <a:p>
              <a:r>
                <a:rPr lang="en-US" altLang="zh-CN" sz="2000"/>
                <a:t>Background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0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0998AF7-4833-5DA3-580C-9BA7C49190CA}"/>
              </a:ext>
            </a:extLst>
          </p:cNvPr>
          <p:cNvGrpSpPr/>
          <p:nvPr/>
        </p:nvGrpSpPr>
        <p:grpSpPr>
          <a:xfrm>
            <a:off x="3999628" y="3366263"/>
            <a:ext cx="3599971" cy="956151"/>
            <a:chOff x="4556893" y="2357392"/>
            <a:chExt cx="3599971" cy="95615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CF9031A-E013-43C1-9E77-7D7B80B0C95B}"/>
                </a:ext>
              </a:extLst>
            </p:cNvPr>
            <p:cNvSpPr txBox="1"/>
            <p:nvPr/>
          </p:nvSpPr>
          <p:spPr>
            <a:xfrm>
              <a:off x="5585032" y="2357392"/>
              <a:ext cx="1543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PART</a:t>
              </a:r>
              <a:r>
                <a:rPr kumimoji="1" lang="zh-CN" altLang="en-US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02.</a:t>
              </a:r>
              <a:endParaRPr kumimoji="1" lang="zh-CN" altLang="en-US" sz="24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17F3152-855A-404A-AF5D-C4D669C99774}"/>
                </a:ext>
              </a:extLst>
            </p:cNvPr>
            <p:cNvSpPr txBox="1"/>
            <p:nvPr/>
          </p:nvSpPr>
          <p:spPr>
            <a:xfrm>
              <a:off x="4556893" y="2913433"/>
              <a:ext cx="3599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zh-CN" sz="2000"/>
                <a:t>Current Solutions &amp; Challenges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043D-7E3E-19E7-CD42-B19136E23126}"/>
              </a:ext>
            </a:extLst>
          </p:cNvPr>
          <p:cNvGrpSpPr/>
          <p:nvPr/>
        </p:nvGrpSpPr>
        <p:grpSpPr>
          <a:xfrm>
            <a:off x="3999705" y="4999474"/>
            <a:ext cx="3696578" cy="818250"/>
            <a:chOff x="8716778" y="2357392"/>
            <a:chExt cx="3696578" cy="81825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4245C3E-5312-4BCA-B54E-6521074762FB}"/>
                </a:ext>
              </a:extLst>
            </p:cNvPr>
            <p:cNvSpPr txBox="1"/>
            <p:nvPr/>
          </p:nvSpPr>
          <p:spPr>
            <a:xfrm>
              <a:off x="9744840" y="2357392"/>
              <a:ext cx="1543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PART</a:t>
              </a:r>
              <a:r>
                <a:rPr kumimoji="1" lang="zh-CN" altLang="en-US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kumimoji="1" lang="en-US" altLang="zh-CN" sz="2400">
                  <a:solidFill>
                    <a:srgbClr val="263C8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03.</a:t>
              </a:r>
              <a:endParaRPr kumimoji="1" lang="zh-CN" altLang="en-US" sz="24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F1E42D7-E628-4257-8512-193196938735}"/>
                </a:ext>
              </a:extLst>
            </p:cNvPr>
            <p:cNvSpPr txBox="1"/>
            <p:nvPr/>
          </p:nvSpPr>
          <p:spPr>
            <a:xfrm>
              <a:off x="8716778" y="2775532"/>
              <a:ext cx="3696578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fontAlgn="base"/>
              <a:r>
                <a:rPr lang="en-US" altLang="zh-CN" sz="2000">
                  <a:ea typeface="等线"/>
                </a:rPr>
                <a:t>Proposed Solution &amp; Milestones</a:t>
              </a:r>
              <a:endParaRPr lang="en-US" altLang="zh-CN" sz="2000">
                <a:ea typeface="等线"/>
                <a:cs typeface="Calibri" panose="020F0502020204030204"/>
              </a:endParaRPr>
            </a:p>
          </p:txBody>
        </p:sp>
      </p:grp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D51FC8C-FC5A-49D8-AE4E-C8FD316E7CE6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B0FF47EE-AD68-435F-874B-76BF349E0101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4BC35265-5CDB-4F8D-ABAD-6ED9BFBADF03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A1B48A6E-D424-4DEF-A1AB-8F2C656C1F5D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321A66B0-FFB9-493F-8802-026549DC984B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A1D17B1D-3BD7-494A-865A-7839F03D8FC9}"/>
              </a:ext>
            </a:extLst>
          </p:cNvPr>
          <p:cNvSpPr/>
          <p:nvPr/>
        </p:nvSpPr>
        <p:spPr>
          <a:xfrm>
            <a:off x="829012" y="1129640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555536C-EF00-45D9-B39C-A146A8A5DB2C}"/>
              </a:ext>
            </a:extLst>
          </p:cNvPr>
          <p:cNvGrpSpPr/>
          <p:nvPr/>
        </p:nvGrpSpPr>
        <p:grpSpPr>
          <a:xfrm>
            <a:off x="1335852" y="596362"/>
            <a:ext cx="2926923" cy="1305980"/>
            <a:chOff x="5223164" y="476672"/>
            <a:chExt cx="1745672" cy="130598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E498E58-CB75-4F89-8F44-34A45C4A89EB}"/>
                </a:ext>
              </a:extLst>
            </p:cNvPr>
            <p:cNvSpPr txBox="1"/>
            <p:nvPr/>
          </p:nvSpPr>
          <p:spPr>
            <a:xfrm>
              <a:off x="5223164" y="476672"/>
              <a:ext cx="17456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54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9CE33F-7692-4656-B8D1-DC428824018C}"/>
                </a:ext>
              </a:extLst>
            </p:cNvPr>
            <p:cNvSpPr txBox="1"/>
            <p:nvPr/>
          </p:nvSpPr>
          <p:spPr>
            <a:xfrm>
              <a:off x="5250872" y="1259432"/>
              <a:ext cx="1690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800" spc="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44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98921" y="3750527"/>
            <a:ext cx="9086244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09538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/>
              </a:rPr>
              <a:t>PART</a:t>
            </a:r>
            <a:r>
              <a:rPr kumimoji="1" lang="zh-CN" altLang="en-US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/>
              </a:rPr>
              <a:t> </a:t>
            </a:r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/>
              </a:rPr>
              <a:t>03.</a:t>
            </a:r>
            <a:endParaRPr kumimoji="1" lang="zh-CN" altLang="en-US" sz="3600">
              <a:solidFill>
                <a:srgbClr val="263C88"/>
              </a:solidFill>
              <a:latin typeface="思源黑体 CN Heavy" panose="020B0A00000000000000" pitchFamily="34" charset="-122"/>
              <a:ea typeface="思源黑体 CN Heavy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2803509" y="3034020"/>
            <a:ext cx="835798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4000" dirty="0"/>
              <a:t>Proposed Solution &amp; Milestones</a:t>
            </a:r>
            <a:endParaRPr lang="en-US" sz="4000" dirty="0">
              <a:cs typeface="Calibri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4703675" y="3812089"/>
            <a:ext cx="620008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600">
                <a:ea typeface="等线"/>
              </a:rPr>
              <a:t>What is the proposed solution and why is it better than the baseline?</a:t>
            </a:r>
            <a:endParaRPr lang="zh-CN" altLang="en-US" sz="1600">
              <a:ea typeface="等线"/>
            </a:endParaRPr>
          </a:p>
          <a:p>
            <a:pPr algn="r"/>
            <a:r>
              <a:rPr lang="en-US" sz="1600">
                <a:ea typeface="等线"/>
              </a:rPr>
              <a:t>Milestones                         </a:t>
            </a:r>
          </a:p>
          <a:p>
            <a:pPr algn="r"/>
            <a:endParaRPr lang="en-US" altLang="zh-CN" sz="1600">
              <a:latin typeface="等线"/>
              <a:ea typeface="等线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10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3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4DA2E-0CA0-E843-2106-F4B888A7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Solution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062A5-951E-6196-52F2-CA1EF53DE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05" y="1703784"/>
            <a:ext cx="7209863" cy="4328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Limitation With Existing Works</a:t>
            </a:r>
          </a:p>
          <a:p>
            <a:pPr marL="0" indent="0" algn="just">
              <a:buNone/>
            </a:pPr>
            <a:r>
              <a:rPr lang="en-US"/>
              <a:t>Previous models struggle with satellite images that are obstructed by clouds, leading to inaccurate damage assessments.</a:t>
            </a:r>
            <a:endParaRPr lang="en-US">
              <a:ea typeface="等线" panose="02110004020202020204"/>
            </a:endParaRPr>
          </a:p>
          <a:p>
            <a:endParaRPr lang="en-US" altLang="zh-CN" sz="2800">
              <a:latin typeface="Arial"/>
              <a:ea typeface="等线"/>
              <a:cs typeface="Arial"/>
            </a:endParaRPr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Picture 5" descr="Aerial view of a city&#10;&#10;Description automatically generated">
            <a:extLst>
              <a:ext uri="{FF2B5EF4-FFF2-40B4-BE49-F238E27FC236}">
                <a16:creationId xmlns:a16="http://schemas.microsoft.com/office/drawing/2014/main" id="{6EFAC153-5F1B-5128-CAAC-74A20DE8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089" y="3632947"/>
            <a:ext cx="3069292" cy="3043518"/>
          </a:xfrm>
          <a:prstGeom prst="rect">
            <a:avLst/>
          </a:prstGeom>
        </p:spPr>
      </p:pic>
      <p:pic>
        <p:nvPicPr>
          <p:cNvPr id="7" name="Picture 6" descr="An aerial view of a town&#10;&#10;Description automatically generated">
            <a:extLst>
              <a:ext uri="{FF2B5EF4-FFF2-40B4-BE49-F238E27FC236}">
                <a16:creationId xmlns:a16="http://schemas.microsoft.com/office/drawing/2014/main" id="{F5F4D136-924E-E6DD-CAFE-D4C1950AB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10" y="363071"/>
            <a:ext cx="3061448" cy="30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71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4DA2E-0CA0-E843-2106-F4B888A7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Solution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062A5-951E-6196-52F2-CA1EF53DE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410" y="1714989"/>
            <a:ext cx="103026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Our approach involves assessing the performance of various models integrated with GAN to find the best solution for damage assessment.</a:t>
            </a:r>
            <a:endParaRPr lang="en-US"/>
          </a:p>
          <a:p>
            <a:endParaRPr lang="en-US" altLang="zh-CN" sz="2800">
              <a:latin typeface="Arial"/>
              <a:ea typeface="等线"/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Generative Adversarial Networks (GANs) will be used to generate realistic, cloud-free versions of post-disaster images.</a:t>
            </a:r>
            <a:endParaRPr lang="en-US" altLang="zh-CN">
              <a:ea typeface="+mn-lt"/>
              <a:cs typeface="+mn-lt"/>
            </a:endParaRPr>
          </a:p>
          <a:p>
            <a:endParaRPr lang="en-US" altLang="zh-CN">
              <a:ea typeface="等线"/>
            </a:endParaRPr>
          </a:p>
          <a:p>
            <a:r>
              <a:rPr lang="en-US">
                <a:ea typeface="+mn-lt"/>
                <a:cs typeface="+mn-lt"/>
              </a:rPr>
              <a:t>GANs can help recover crucial visual information hidden by clouds, improving damage assessment.</a:t>
            </a:r>
            <a:endParaRPr lang="en-US" altLang="zh-CN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50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191CB04D-795A-5887-E2A1-2194E34C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51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34DA2E-0CA0-E843-2106-F4B888A7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Proposed Solution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062A5-951E-6196-52F2-CA1EF53DE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4838189" cy="40693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Meta Attributes: </a:t>
            </a:r>
            <a:endParaRPr lang="en-US" sz="2000" b="1">
              <a:ea typeface="等线"/>
            </a:endParaRPr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The proposed solution would also utilize additional meta-attributes like elevation maps, land cover, or LiDAR data. </a:t>
            </a:r>
          </a:p>
          <a:p>
            <a:pPr>
              <a:buFont typeface="Arial"/>
            </a:pPr>
            <a:r>
              <a:rPr lang="en-US" altLang="zh-CN" sz="2000">
                <a:ea typeface="+mn-lt"/>
                <a:cs typeface="+mn-lt"/>
              </a:rPr>
              <a:t>Enhances accuracy of the model's prediction </a:t>
            </a:r>
          </a:p>
          <a:p>
            <a:pPr marL="0" indent="0">
              <a:buNone/>
            </a:pPr>
            <a:endParaRPr lang="zh-CN" altLang="en-US" sz="2000"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31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4DA2E-0CA0-E843-2106-F4B888A7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Solution: Datasets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062A5-951E-6196-52F2-CA1EF53DE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506" y="1485180"/>
            <a:ext cx="4884021" cy="536733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err="1">
                <a:ea typeface="+mn-lt"/>
                <a:cs typeface="+mn-lt"/>
              </a:rPr>
              <a:t>xBD</a:t>
            </a:r>
            <a:r>
              <a:rPr lang="en-US" b="1">
                <a:ea typeface="+mn-lt"/>
                <a:cs typeface="+mn-lt"/>
              </a:rPr>
              <a:t> Dataset 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Includes before and after satellite images of areas targeted by different natural disasters. </a:t>
            </a:r>
          </a:p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Labelled dataset ranging from no damage to completely destroyed. </a:t>
            </a:r>
          </a:p>
          <a:p>
            <a:pPr marL="0" indent="0">
              <a:buNone/>
            </a:pPr>
            <a:r>
              <a:rPr lang="en-US" sz="2900" b="1">
                <a:ea typeface="+mn-lt"/>
                <a:cs typeface="+mn-lt"/>
              </a:rPr>
              <a:t>Hurricane Ida Dataset </a:t>
            </a:r>
          </a:p>
          <a:p>
            <a:pPr>
              <a:lnSpc>
                <a:spcPct val="150000"/>
              </a:lnSpc>
              <a:buFont typeface="Arial,Sans-Serif" panose="020B0604020202020204" pitchFamily="34" charset="0"/>
            </a:pPr>
            <a:r>
              <a:rPr lang="en-US" sz="2900">
                <a:ea typeface="+mn-lt"/>
                <a:cs typeface="+mn-lt"/>
              </a:rPr>
              <a:t>Satellite imagery captured before and after Hurricane Ida in 2021, focused on the areas near New Orleans, Louisiana</a:t>
            </a:r>
          </a:p>
          <a:p>
            <a:pPr>
              <a:lnSpc>
                <a:spcPct val="150000"/>
              </a:lnSpc>
              <a:buFont typeface="Arial,Sans-Serif" panose="020B0604020202020204" pitchFamily="34" charset="0"/>
            </a:pPr>
            <a:r>
              <a:rPr lang="en-US" sz="2900">
                <a:ea typeface="+mn-lt"/>
                <a:cs typeface="+mn-lt"/>
              </a:rPr>
              <a:t>67 pairs of detailed imagery from one of the most heavily impacted regions.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9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b="1">
              <a:ea typeface="等线" panose="02010600030101010101" pitchFamily="2" charset="-122"/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b="1">
              <a:ea typeface="等线" panose="02010600030101010101" pitchFamily="2" charset="-122"/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>
              <a:ea typeface="等线" panose="02010600030101010101" pitchFamily="2" charset="-122"/>
              <a:cs typeface="Calibri" panose="020F0502020204030204"/>
            </a:endParaRPr>
          </a:p>
        </p:txBody>
      </p:sp>
      <p:pic>
        <p:nvPicPr>
          <p:cNvPr id="4" name="Picture 3" descr="A collage of images of a city&#10;&#10;Description automatically generated">
            <a:extLst>
              <a:ext uri="{FF2B5EF4-FFF2-40B4-BE49-F238E27FC236}">
                <a16:creationId xmlns:a16="http://schemas.microsoft.com/office/drawing/2014/main" id="{95DF1471-42E3-2574-F62D-3CCDC77D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57" y="1657574"/>
            <a:ext cx="6096000" cy="35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0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84BDC6A-A225-1BD9-002B-4316F9C0485B}"/>
              </a:ext>
            </a:extLst>
          </p:cNvPr>
          <p:cNvSpPr/>
          <p:nvPr/>
        </p:nvSpPr>
        <p:spPr>
          <a:xfrm>
            <a:off x="8139132" y="4324079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10C39F-E640-C091-B0FA-F61CDFAE1C1B}"/>
              </a:ext>
            </a:extLst>
          </p:cNvPr>
          <p:cNvSpPr/>
          <p:nvPr/>
        </p:nvSpPr>
        <p:spPr>
          <a:xfrm>
            <a:off x="5994604" y="4169515"/>
            <a:ext cx="1053507" cy="1201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423F62-B2B8-DCC0-D5E8-6BC93071C717}"/>
              </a:ext>
            </a:extLst>
          </p:cNvPr>
          <p:cNvSpPr/>
          <p:nvPr/>
        </p:nvSpPr>
        <p:spPr>
          <a:xfrm>
            <a:off x="3843064" y="4218887"/>
            <a:ext cx="905125" cy="90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4259E7-7EA1-039A-702C-B9F51F2B9210}"/>
              </a:ext>
            </a:extLst>
          </p:cNvPr>
          <p:cNvSpPr/>
          <p:nvPr/>
        </p:nvSpPr>
        <p:spPr>
          <a:xfrm>
            <a:off x="285672" y="6077939"/>
            <a:ext cx="11515577" cy="374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D2F86A-9129-7483-1DF9-3BDB13F9B39C}"/>
              </a:ext>
            </a:extLst>
          </p:cNvPr>
          <p:cNvSpPr/>
          <p:nvPr/>
        </p:nvSpPr>
        <p:spPr>
          <a:xfrm>
            <a:off x="610577" y="5228166"/>
            <a:ext cx="10974916" cy="349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09CC6-1929-1B53-FE52-8FFC7FE277C0}"/>
              </a:ext>
            </a:extLst>
          </p:cNvPr>
          <p:cNvSpPr/>
          <p:nvPr/>
        </p:nvSpPr>
        <p:spPr>
          <a:xfrm>
            <a:off x="1576916" y="4222750"/>
            <a:ext cx="984249" cy="1047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33">
            <a:extLst>
              <a:ext uri="{FF2B5EF4-FFF2-40B4-BE49-F238E27FC236}">
                <a16:creationId xmlns:a16="http://schemas.microsoft.com/office/drawing/2014/main" id="{2DEC2AB0-AD5D-23DE-B7FB-17CD20BB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Milestones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24F33FBC-ED8B-5877-6570-004051152F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At-a-glance</a:t>
            </a:r>
          </a:p>
        </p:txBody>
      </p:sp>
      <p:pic>
        <p:nvPicPr>
          <p:cNvPr id="119" name="Picture Placeholder 118" descr="Blueprint outline">
            <a:extLst>
              <a:ext uri="{FF2B5EF4-FFF2-40B4-BE49-F238E27FC236}">
                <a16:creationId xmlns:a16="http://schemas.microsoft.com/office/drawing/2014/main" id="{A934FCB9-7C01-1298-196C-DA9C13B08F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6" b="96"/>
          <a:stretch/>
        </p:blipFill>
        <p:spPr/>
      </p:pic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DAC9834-0E75-E542-2370-0FDBC1CC55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Initiation</a:t>
            </a: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id="{3AB5C4FD-1C4E-72A5-479C-56B52402F1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vert="horz" lIns="91440" tIns="0" rIns="91440" bIns="45720" rtlCol="0" anchor="t">
            <a:noAutofit/>
          </a:bodyPr>
          <a:lstStyle/>
          <a:p>
            <a:pPr marL="171450" indent="-171450">
              <a:buChar char="•"/>
            </a:pPr>
            <a:r>
              <a:rPr lang="en-US" dirty="0"/>
              <a:t>Defining the project scope. </a:t>
            </a:r>
          </a:p>
          <a:p>
            <a:pPr marL="171450" indent="-171450">
              <a:buChar char="•"/>
            </a:pPr>
            <a:r>
              <a:rPr lang="en-US" dirty="0"/>
              <a:t>Conduct a comprehensive review of existing literature related to </a:t>
            </a:r>
            <a:r>
              <a:rPr lang="en-US" dirty="0">
                <a:ea typeface="+mn-lt"/>
                <a:cs typeface="+mn-lt"/>
              </a:rPr>
              <a:t>disaster assessment using satellite images.</a:t>
            </a:r>
          </a:p>
          <a:p>
            <a:pPr marL="171450" indent="-171450">
              <a:buChar char="•"/>
            </a:pPr>
            <a:r>
              <a:rPr lang="en-US" dirty="0">
                <a:ea typeface="等线"/>
              </a:rPr>
              <a:t>Research into different techniques for damage assessment.</a:t>
            </a:r>
            <a:endParaRPr lang="en-US" dirty="0">
              <a:ea typeface="等线"/>
              <a:cs typeface="Calibri" panose="020F0502020204030204"/>
            </a:endParaRPr>
          </a:p>
          <a:p>
            <a:pPr marL="171450" indent="-171450">
              <a:buChar char="•"/>
            </a:pPr>
            <a:r>
              <a:rPr lang="en-US" dirty="0">
                <a:ea typeface="等线"/>
                <a:cs typeface="Calibri" panose="020F0502020204030204"/>
              </a:rPr>
              <a:t>Select different techniques for implementation and evaluation.</a:t>
            </a:r>
          </a:p>
        </p:txBody>
      </p:sp>
      <p:sp>
        <p:nvSpPr>
          <p:cNvPr id="146" name="Text Placeholder 145">
            <a:extLst>
              <a:ext uri="{FF2B5EF4-FFF2-40B4-BE49-F238E27FC236}">
                <a16:creationId xmlns:a16="http://schemas.microsoft.com/office/drawing/2014/main" id="{F2A039BC-EA78-7EE5-5BCD-6445C12EFA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565" y="6098277"/>
            <a:ext cx="1401063" cy="342526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cap="none">
                <a:latin typeface="+mn-lt"/>
                <a:ea typeface="等线"/>
              </a:rPr>
              <a:t>Sept-Oct</a:t>
            </a:r>
          </a:p>
        </p:txBody>
      </p:sp>
      <p:sp>
        <p:nvSpPr>
          <p:cNvPr id="137" name="Text Placeholder 136">
            <a:extLst>
              <a:ext uri="{FF2B5EF4-FFF2-40B4-BE49-F238E27FC236}">
                <a16:creationId xmlns:a16="http://schemas.microsoft.com/office/drawing/2014/main" id="{7574CEC2-3920-9E1F-1DC2-7551B8D28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62072" y="2556796"/>
            <a:ext cx="2304170" cy="381190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sz="2150"/>
              <a:t>TRAINING</a:t>
            </a:r>
            <a:endParaRPr lang="en-US" sz="2150">
              <a:cs typeface="Calibri Light"/>
            </a:endParaRP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C759D89D-5722-47C0-8606-D901DEFAA8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0" rIns="91440" bIns="45720" rtlCol="0" anchor="t">
            <a:noAutofit/>
          </a:bodyPr>
          <a:lstStyle/>
          <a:p>
            <a:pPr marL="171450" indent="-171450">
              <a:buChar char="•"/>
            </a:pPr>
            <a:r>
              <a:rPr lang="en-US">
                <a:ea typeface="+mn-lt"/>
                <a:cs typeface="+mn-lt"/>
              </a:rPr>
              <a:t>Collect and preprocess the pre- and post-disaster satellite images for the building classification task.</a:t>
            </a:r>
            <a:endParaRPr lang="en-US">
              <a:cs typeface="Calibri" panose="020F0502020204030204"/>
            </a:endParaRPr>
          </a:p>
          <a:p>
            <a:pPr marL="171450" indent="-171450">
              <a:buChar char="•"/>
            </a:pPr>
            <a:r>
              <a:rPr lang="en-US" sz="1100">
                <a:latin typeface="Arial"/>
                <a:cs typeface="Arial"/>
              </a:rPr>
              <a:t>Train the model to classify building structures and assess damage. </a:t>
            </a:r>
            <a:endParaRPr lang="en-US">
              <a:cs typeface="Calibri" panose="020F0502020204030204"/>
            </a:endParaRPr>
          </a:p>
          <a:p>
            <a:pPr marL="171450" indent="-171450">
              <a:buChar char="•"/>
            </a:pPr>
            <a:r>
              <a:rPr lang="en-US" sz="1100">
                <a:latin typeface="Arial"/>
                <a:cs typeface="Arial"/>
              </a:rPr>
              <a:t>Perform initial testing to ensure the models can distinguish different damage classes.</a:t>
            </a: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BEC632B1-B9E6-3EE9-91AC-C47F5219FE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0" rIns="91440" bIns="45720" rtlCol="0" anchor="t">
            <a:noAutofit/>
          </a:bodyPr>
          <a:lstStyle/>
          <a:p>
            <a:r>
              <a:rPr lang="en-US" sz="1900"/>
              <a:t>Enhancements</a:t>
            </a:r>
            <a:endParaRPr lang="en-US" sz="1900">
              <a:cs typeface="Calibri Light"/>
            </a:endParaRPr>
          </a:p>
        </p:txBody>
      </p:sp>
      <p:sp>
        <p:nvSpPr>
          <p:cNvPr id="143" name="Text Placeholder 142">
            <a:extLst>
              <a:ext uri="{FF2B5EF4-FFF2-40B4-BE49-F238E27FC236}">
                <a16:creationId xmlns:a16="http://schemas.microsoft.com/office/drawing/2014/main" id="{CAC3E407-C96F-DE57-9910-64CBADB843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0" rIns="91440" bIns="45720" rtlCol="0" anchor="t">
            <a:noAutofit/>
          </a:bodyPr>
          <a:lstStyle/>
          <a:p>
            <a:pPr marL="171450" indent="-171450">
              <a:buChar char="•"/>
            </a:pPr>
            <a:r>
              <a:rPr lang="en-US">
                <a:ea typeface="+mn-lt"/>
                <a:cs typeface="+mn-lt"/>
              </a:rPr>
              <a:t>Extend the model to classify non-building areas such as forests, land, and roads to assess the disaster's wider environmental impact.</a:t>
            </a:r>
          </a:p>
          <a:p>
            <a:pPr marL="171450" indent="-171450">
              <a:buChar char="•"/>
            </a:pPr>
            <a:r>
              <a:rPr lang="en-US">
                <a:ea typeface="+mn-lt"/>
                <a:cs typeface="+mn-lt"/>
              </a:rPr>
              <a:t>Implement GANs to remove clouds from satellite images to enhance the visibility of affected regions.</a:t>
            </a:r>
            <a:endParaRPr lang="en-US">
              <a:cs typeface="Calibri"/>
            </a:endParaRPr>
          </a:p>
          <a:p>
            <a:pPr marL="171450" indent="-171450">
              <a:buChar char="•"/>
            </a:pPr>
            <a:r>
              <a:rPr lang="en-US">
                <a:ea typeface="+mn-lt"/>
                <a:cs typeface="+mn-lt"/>
              </a:rPr>
              <a:t>Fine-tune the GAN model for optimal cloud removal performance.</a:t>
            </a:r>
            <a:endParaRPr lang="en-US">
              <a:cs typeface="Calibri" panose="020F0502020204030204"/>
            </a:endParaRPr>
          </a:p>
        </p:txBody>
      </p:sp>
      <p:sp>
        <p:nvSpPr>
          <p:cNvPr id="139" name="Text Placeholder 138">
            <a:extLst>
              <a:ext uri="{FF2B5EF4-FFF2-40B4-BE49-F238E27FC236}">
                <a16:creationId xmlns:a16="http://schemas.microsoft.com/office/drawing/2014/main" id="{A1232BD9-9CC5-ECC6-760C-C0CE012294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91440" tIns="0" rIns="91440" bIns="45720" rtlCol="0" anchor="t">
            <a:noAutofit/>
          </a:bodyPr>
          <a:lstStyle/>
          <a:p>
            <a:r>
              <a:rPr lang="en-US">
                <a:cs typeface="Calibri Light"/>
              </a:rPr>
              <a:t>optimization</a:t>
            </a:r>
          </a:p>
        </p:txBody>
      </p:sp>
      <p:sp>
        <p:nvSpPr>
          <p:cNvPr id="144" name="Text Placeholder 143">
            <a:extLst>
              <a:ext uri="{FF2B5EF4-FFF2-40B4-BE49-F238E27FC236}">
                <a16:creationId xmlns:a16="http://schemas.microsoft.com/office/drawing/2014/main" id="{CEAEE197-84A9-7E49-AC95-96B3645EA8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vert="horz" lIns="91440" tIns="0" rIns="91440" bIns="45720" rtlCol="0" anchor="t">
            <a:noAutofit/>
          </a:bodyPr>
          <a:lstStyle/>
          <a:p>
            <a:pPr marL="171450" indent="-171450">
              <a:buChar char="•"/>
            </a:pPr>
            <a:r>
              <a:rPr lang="en-US" dirty="0">
                <a:ea typeface="+mn-lt"/>
                <a:cs typeface="+mn-lt"/>
              </a:rPr>
              <a:t>Evaluate the performance of different models based on accuracy, recall, and processing time.</a:t>
            </a:r>
          </a:p>
          <a:p>
            <a:pPr marL="171450" indent="-171450">
              <a:buChar char="•"/>
            </a:pPr>
            <a:r>
              <a:rPr lang="en-US" dirty="0">
                <a:ea typeface="+mn-lt"/>
                <a:cs typeface="+mn-lt"/>
              </a:rPr>
              <a:t>Use test datasets to validate model robustness and make adjustments accordingly.</a:t>
            </a:r>
          </a:p>
          <a:p>
            <a:pPr marL="171450" indent="-171450">
              <a:buChar char="•"/>
            </a:pPr>
            <a:r>
              <a:rPr lang="en-US" sz="1100" dirty="0">
                <a:latin typeface="Arial"/>
                <a:cs typeface="Arial"/>
              </a:rPr>
              <a:t>Integrate additional meta-attributes </a:t>
            </a:r>
            <a:r>
              <a:rPr lang="en-US" sz="1100" dirty="0">
                <a:latin typeface="Arial"/>
                <a:ea typeface="+mn-lt"/>
                <a:cs typeface="Arial"/>
              </a:rPr>
              <a:t>to </a:t>
            </a:r>
            <a:r>
              <a:rPr lang="en-US" sz="1100" dirty="0">
                <a:ea typeface="+mn-lt"/>
                <a:cs typeface="+mn-lt"/>
              </a:rPr>
              <a:t>improve the model’s prediction accuracy and enhance its understanding of terrain variations</a:t>
            </a:r>
            <a:endParaRPr lang="en-US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78B4CA-AAA9-04D3-7DCC-9AF67D4B6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99568" y="1475740"/>
            <a:ext cx="3291058" cy="0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16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A8E4E8-D9B3-33BC-E8FC-CCAB2A9D655C}"/>
              </a:ext>
            </a:extLst>
          </p:cNvPr>
          <p:cNvSpPr/>
          <p:nvPr/>
        </p:nvSpPr>
        <p:spPr>
          <a:xfrm>
            <a:off x="10025007" y="386196"/>
            <a:ext cx="1882706" cy="1464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4F0FF-ED01-2442-97C1-541383A5F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92" y="6435898"/>
            <a:ext cx="10940483" cy="386120"/>
          </a:xfrm>
          <a:prstGeom prst="rect">
            <a:avLst/>
          </a:prstGeom>
        </p:spPr>
      </p:pic>
      <p:sp>
        <p:nvSpPr>
          <p:cNvPr id="13" name="Text Placeholder 145">
            <a:extLst>
              <a:ext uri="{FF2B5EF4-FFF2-40B4-BE49-F238E27FC236}">
                <a16:creationId xmlns:a16="http://schemas.microsoft.com/office/drawing/2014/main" id="{A6C0CE9C-CDD4-C62C-6D16-7751ACDA5FDF}"/>
              </a:ext>
            </a:extLst>
          </p:cNvPr>
          <p:cNvSpPr txBox="1">
            <a:spLocks/>
          </p:cNvSpPr>
          <p:nvPr/>
        </p:nvSpPr>
        <p:spPr>
          <a:xfrm>
            <a:off x="2891731" y="6102235"/>
            <a:ext cx="1401063" cy="342526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>
                <a:latin typeface="+mn-lt"/>
                <a:ea typeface="等线"/>
              </a:rPr>
              <a:t>Nov-Dec</a:t>
            </a:r>
            <a:endParaRPr lang="en-US"/>
          </a:p>
        </p:txBody>
      </p:sp>
      <p:sp>
        <p:nvSpPr>
          <p:cNvPr id="30" name="Text Placeholder 145">
            <a:extLst>
              <a:ext uri="{FF2B5EF4-FFF2-40B4-BE49-F238E27FC236}">
                <a16:creationId xmlns:a16="http://schemas.microsoft.com/office/drawing/2014/main" id="{2E9E38C4-89B6-772A-33A0-124ADA37900A}"/>
              </a:ext>
            </a:extLst>
          </p:cNvPr>
          <p:cNvSpPr txBox="1">
            <a:spLocks/>
          </p:cNvSpPr>
          <p:nvPr/>
        </p:nvSpPr>
        <p:spPr>
          <a:xfrm>
            <a:off x="5153540" y="6114329"/>
            <a:ext cx="1401063" cy="342526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>
                <a:latin typeface="Calibri"/>
                <a:ea typeface="等线"/>
                <a:cs typeface="Calibri"/>
              </a:rPr>
              <a:t>Jan-Feb</a:t>
            </a:r>
          </a:p>
        </p:txBody>
      </p:sp>
      <p:sp>
        <p:nvSpPr>
          <p:cNvPr id="32" name="Text Placeholder 145">
            <a:extLst>
              <a:ext uri="{FF2B5EF4-FFF2-40B4-BE49-F238E27FC236}">
                <a16:creationId xmlns:a16="http://schemas.microsoft.com/office/drawing/2014/main" id="{11A249DF-D060-3392-F6FD-824B6781264C}"/>
              </a:ext>
            </a:extLst>
          </p:cNvPr>
          <p:cNvSpPr txBox="1">
            <a:spLocks/>
          </p:cNvSpPr>
          <p:nvPr/>
        </p:nvSpPr>
        <p:spPr>
          <a:xfrm>
            <a:off x="7536301" y="6078042"/>
            <a:ext cx="1401063" cy="342526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>
                <a:latin typeface="Calibri"/>
                <a:ea typeface="等线"/>
                <a:cs typeface="Calibri"/>
              </a:rPr>
              <a:t>Mar-Apr</a:t>
            </a: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4F9DCF-B485-76E6-4DE9-DE181404B50D}"/>
              </a:ext>
            </a:extLst>
          </p:cNvPr>
          <p:cNvSpPr/>
          <p:nvPr/>
        </p:nvSpPr>
        <p:spPr>
          <a:xfrm>
            <a:off x="9345013" y="2251380"/>
            <a:ext cx="2519401" cy="457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training and enhancements&#10;&#10;Description automatically generated">
            <a:extLst>
              <a:ext uri="{FF2B5EF4-FFF2-40B4-BE49-F238E27FC236}">
                <a16:creationId xmlns:a16="http://schemas.microsoft.com/office/drawing/2014/main" id="{6830BBEA-03ED-B250-386F-85711CF542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9" t="7933" r="7407" b="1832"/>
          <a:stretch/>
        </p:blipFill>
        <p:spPr>
          <a:xfrm>
            <a:off x="11138" y="1655670"/>
            <a:ext cx="11474905" cy="51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98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7A58A-82FE-0220-41AD-335EEB13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403CB07F-8381-C8C1-E23B-98A8E9036022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03BFAF8-155F-1D49-8682-B6961D526AF3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D44202CB-2776-0F24-8FD8-59B3B57D6A0E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B2FD5903-419F-B004-D380-8D4136FCC7E3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C9F12154-B779-82C0-A9AE-7A2FAE416B3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D08DB9A9-7CC0-6970-02A5-72E81E9DF8D9}"/>
              </a:ext>
            </a:extLst>
          </p:cNvPr>
          <p:cNvSpPr/>
          <p:nvPr/>
        </p:nvSpPr>
        <p:spPr>
          <a:xfrm>
            <a:off x="829012" y="1129640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0477A52-7923-2B0F-F301-3DB073DBDF1F}"/>
              </a:ext>
            </a:extLst>
          </p:cNvPr>
          <p:cNvSpPr txBox="1"/>
          <p:nvPr/>
        </p:nvSpPr>
        <p:spPr>
          <a:xfrm>
            <a:off x="1335852" y="596362"/>
            <a:ext cx="4472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Conclusion</a:t>
            </a:r>
            <a:endParaRPr lang="zh-CN" altLang="en-US" sz="54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2E5F0C-498F-D660-A0FE-0990BA083BF9}"/>
              </a:ext>
            </a:extLst>
          </p:cNvPr>
          <p:cNvSpPr txBox="1"/>
          <p:nvPr/>
        </p:nvSpPr>
        <p:spPr>
          <a:xfrm>
            <a:off x="1236518" y="2161309"/>
            <a:ext cx="9902537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</a:rPr>
              <a:t>In this project, we want to identify efficient</a:t>
            </a:r>
            <a:r>
              <a:rPr lang="en-US" dirty="0">
                <a:ea typeface="+mn-lt"/>
                <a:cs typeface="+mn-lt"/>
              </a:rPr>
              <a:t> methods for assessing disaster damages based on satellite imagery combined with deep learning models.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a typeface="等线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等线"/>
              </a:rPr>
              <a:t>This project aims to enhance some commonly-used models to address the problem of data limitations and cloud removement. Also, this project will integrate the current models with other meta-attributes to advance the damage assessment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a typeface="等线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等线"/>
              </a:rPr>
              <a:t>The proposed approach is to implement and evaluate the performance of CNN, U-NET, FCN, RNN, YOLO integrated with GAN and meta-attributes (elevation map, </a:t>
            </a:r>
            <a:r>
              <a:rPr lang="en-US">
                <a:ea typeface="+mn-lt"/>
                <a:cs typeface="+mn-lt"/>
              </a:rPr>
              <a:t>land cover, or LiDAR data</a:t>
            </a:r>
            <a:r>
              <a:rPr lang="en-US">
                <a:ea typeface="等线"/>
              </a:rPr>
              <a:t>)</a:t>
            </a:r>
            <a:r>
              <a:rPr lang="en-US" altLang="zh-CN">
                <a:ea typeface="等线"/>
              </a:rPr>
              <a:t> </a:t>
            </a:r>
            <a:r>
              <a:rPr lang="en-US" altLang="zh-CN" dirty="0">
                <a:ea typeface="等线"/>
              </a:rPr>
              <a:t>trained on </a:t>
            </a:r>
            <a:r>
              <a:rPr lang="en-US" altLang="zh-CN" dirty="0" err="1">
                <a:ea typeface="等线"/>
              </a:rPr>
              <a:t>xBD</a:t>
            </a:r>
            <a:r>
              <a:rPr lang="en-US" altLang="zh-CN" dirty="0">
                <a:ea typeface="等线"/>
              </a:rPr>
              <a:t> and Hurricane Ida dataset. </a:t>
            </a:r>
            <a:endParaRPr lang="en-US" altLang="zh-CN" dirty="0">
              <a:ea typeface="等线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189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01FFA-4DBD-21C2-C194-C5ACED94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6F5012C0-9174-2C8E-ED6E-27C4DAB82026}"/>
              </a:ext>
            </a:extLst>
          </p:cNvPr>
          <p:cNvSpPr/>
          <p:nvPr/>
        </p:nvSpPr>
        <p:spPr>
          <a:xfrm>
            <a:off x="-2319321" y="0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3C919DD2-4DDA-321D-903D-FC39C8317D3B}"/>
              </a:ext>
            </a:extLst>
          </p:cNvPr>
          <p:cNvSpPr/>
          <p:nvPr/>
        </p:nvSpPr>
        <p:spPr>
          <a:xfrm>
            <a:off x="-2554547" y="1096427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9333345-A87E-0CB5-EDEF-27DBF3D2FE3E}"/>
              </a:ext>
            </a:extLst>
          </p:cNvPr>
          <p:cNvSpPr/>
          <p:nvPr/>
        </p:nvSpPr>
        <p:spPr>
          <a:xfrm>
            <a:off x="8022090" y="4782015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637B4836-8540-857E-FC20-E8905FFD0BB9}"/>
              </a:ext>
            </a:extLst>
          </p:cNvPr>
          <p:cNvSpPr/>
          <p:nvPr/>
        </p:nvSpPr>
        <p:spPr>
          <a:xfrm>
            <a:off x="6112748" y="5776168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F68F018E-986B-019A-A9DC-B8CAE4F9C013}"/>
              </a:ext>
            </a:extLst>
          </p:cNvPr>
          <p:cNvSpPr/>
          <p:nvPr/>
        </p:nvSpPr>
        <p:spPr>
          <a:xfrm>
            <a:off x="6924335" y="5336012"/>
            <a:ext cx="5440640" cy="432252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5BFDE27C-4117-6F18-AF46-A8B559915427}"/>
              </a:ext>
            </a:extLst>
          </p:cNvPr>
          <p:cNvSpPr/>
          <p:nvPr/>
        </p:nvSpPr>
        <p:spPr>
          <a:xfrm>
            <a:off x="829012" y="1129640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40204E-17D7-F560-0964-5448311FDAAC}"/>
              </a:ext>
            </a:extLst>
          </p:cNvPr>
          <p:cNvSpPr txBox="1"/>
          <p:nvPr/>
        </p:nvSpPr>
        <p:spPr>
          <a:xfrm>
            <a:off x="1335852" y="596362"/>
            <a:ext cx="4472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rPr>
              <a:t>References</a:t>
            </a:r>
            <a:endParaRPr lang="zh-CN" altLang="en-US" sz="54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0B639F-3E37-FA47-D9F9-321F41506949}"/>
              </a:ext>
            </a:extLst>
          </p:cNvPr>
          <p:cNvSpPr txBox="1"/>
          <p:nvPr/>
        </p:nvSpPr>
        <p:spPr>
          <a:xfrm>
            <a:off x="721240" y="5055178"/>
            <a:ext cx="10662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effectLst/>
              </a:rPr>
              <a:t>Xu, J. Z., Lu, W., Li, Z., </a:t>
            </a:r>
            <a:r>
              <a:rPr lang="en-GB" altLang="zh-CN" sz="1600" dirty="0" err="1">
                <a:effectLst/>
              </a:rPr>
              <a:t>Khaitan</a:t>
            </a:r>
            <a:r>
              <a:rPr lang="en-GB" altLang="zh-CN" sz="1600" dirty="0">
                <a:effectLst/>
              </a:rPr>
              <a:t>, P., &amp; </a:t>
            </a:r>
            <a:r>
              <a:rPr lang="en-GB" altLang="zh-CN" sz="1600" dirty="0" err="1">
                <a:effectLst/>
              </a:rPr>
              <a:t>Zaytseva</a:t>
            </a:r>
            <a:r>
              <a:rPr lang="en-GB" altLang="zh-CN" sz="1600" dirty="0">
                <a:effectLst/>
              </a:rPr>
              <a:t>, V. (2019). </a:t>
            </a:r>
            <a:r>
              <a:rPr lang="en-GB" altLang="zh-CN" sz="1600" i="1" dirty="0">
                <a:effectLst/>
              </a:rPr>
              <a:t>Building Damage Detection in Satellite Imagery Using Convolutional Neural Networks</a:t>
            </a:r>
            <a:r>
              <a:rPr lang="en-GB" altLang="zh-CN" sz="1600" dirty="0">
                <a:effectLst/>
              </a:rPr>
              <a:t> (No. arXiv:1910.06444). </a:t>
            </a:r>
            <a:r>
              <a:rPr lang="en-GB" altLang="zh-CN" sz="1600" dirty="0" err="1">
                <a:effectLst/>
              </a:rPr>
              <a:t>arXiv</a:t>
            </a:r>
            <a:r>
              <a:rPr lang="en-GB" altLang="zh-CN" sz="1600" dirty="0">
                <a:effectLst/>
              </a:rPr>
              <a:t>. </a:t>
            </a:r>
            <a:r>
              <a:rPr lang="en-GB" altLang="zh-CN" sz="1600" dirty="0">
                <a:effectLst/>
                <a:hlinkClick r:id="rId3"/>
              </a:rPr>
              <a:t>http://arxiv.org/abs/1910.06444</a:t>
            </a:r>
            <a:endParaRPr lang="en-GB" altLang="zh-CN" sz="16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3979C-BFD0-79E6-4049-03A6B05F9F65}"/>
              </a:ext>
            </a:extLst>
          </p:cNvPr>
          <p:cNvSpPr txBox="1"/>
          <p:nvPr/>
        </p:nvSpPr>
        <p:spPr>
          <a:xfrm>
            <a:off x="721239" y="3771060"/>
            <a:ext cx="10513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</a:rPr>
              <a:t>Ma, H., Liu, Y., Ren, Y., &amp; Yu, J. (2019). Detection of Collapsed Buildings in Post-Earthquake Remote Sensing Images Based on the Improved YOLOv3. </a:t>
            </a:r>
            <a:r>
              <a:rPr lang="en-US" altLang="zh-CN" sz="1600" i="1" dirty="0">
                <a:effectLst/>
              </a:rPr>
              <a:t>Remote Sensing</a:t>
            </a:r>
            <a:r>
              <a:rPr lang="en-US" altLang="zh-CN" sz="1600" dirty="0">
                <a:effectLst/>
              </a:rPr>
              <a:t>, </a:t>
            </a:r>
            <a:r>
              <a:rPr lang="en-US" altLang="zh-CN" sz="1600" i="1" dirty="0">
                <a:effectLst/>
              </a:rPr>
              <a:t>12</a:t>
            </a:r>
            <a:r>
              <a:rPr lang="en-US" altLang="zh-CN" sz="1600" dirty="0">
                <a:effectLst/>
              </a:rPr>
              <a:t>(1), 44. </a:t>
            </a:r>
            <a:r>
              <a:rPr lang="en-US" altLang="zh-CN" sz="1600" dirty="0">
                <a:effectLst/>
                <a:hlinkClick r:id="rId4"/>
              </a:rPr>
              <a:t>https://doi.org/10.3390/rs12010044</a:t>
            </a:r>
            <a:endParaRPr lang="en-US" altLang="zh-CN" sz="16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5BA48-0E6E-EA9E-EB2E-EDFEC818F1C9}"/>
              </a:ext>
            </a:extLst>
          </p:cNvPr>
          <p:cNvSpPr txBox="1"/>
          <p:nvPr/>
        </p:nvSpPr>
        <p:spPr>
          <a:xfrm>
            <a:off x="721241" y="1994499"/>
            <a:ext cx="106626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 err="1">
                <a:effectLst/>
              </a:rPr>
              <a:t>Chavhan</a:t>
            </a:r>
            <a:r>
              <a:rPr lang="en-GB" altLang="zh-CN" sz="1600" dirty="0">
                <a:effectLst/>
              </a:rPr>
              <a:t>, G. K., Singh, S., </a:t>
            </a:r>
            <a:r>
              <a:rPr lang="en-GB" altLang="zh-CN" sz="1600" dirty="0" err="1">
                <a:effectLst/>
              </a:rPr>
              <a:t>Sahebrao</a:t>
            </a:r>
            <a:r>
              <a:rPr lang="en-GB" altLang="zh-CN" sz="1600" dirty="0">
                <a:effectLst/>
              </a:rPr>
              <a:t> Doke, A., Pilli, D., </a:t>
            </a:r>
            <a:r>
              <a:rPr lang="en-GB" altLang="zh-CN" sz="1600" dirty="0" err="1">
                <a:effectLst/>
              </a:rPr>
              <a:t>Kailasavalli</a:t>
            </a:r>
            <a:r>
              <a:rPr lang="en-GB" altLang="zh-CN" sz="1600" dirty="0">
                <a:effectLst/>
              </a:rPr>
              <a:t>, S., &amp; </a:t>
            </a:r>
            <a:r>
              <a:rPr lang="en-GB" altLang="zh-CN" sz="1600" dirty="0" err="1">
                <a:effectLst/>
              </a:rPr>
              <a:t>Vyankatesh</a:t>
            </a:r>
            <a:r>
              <a:rPr lang="en-GB" altLang="zh-CN" sz="1600" dirty="0">
                <a:effectLst/>
              </a:rPr>
              <a:t> </a:t>
            </a:r>
            <a:r>
              <a:rPr lang="en-GB" altLang="zh-CN" sz="1600" dirty="0" err="1">
                <a:effectLst/>
              </a:rPr>
              <a:t>Ghamande</a:t>
            </a:r>
            <a:r>
              <a:rPr lang="en-GB" altLang="zh-CN" sz="1600" dirty="0">
                <a:effectLst/>
              </a:rPr>
              <a:t>, M. (2023). Identification of Building Damages using Satellite Images based on CNN- Recurrent Neural Network Approach. </a:t>
            </a:r>
            <a:r>
              <a:rPr lang="en-GB" altLang="zh-CN" sz="1600" i="1" dirty="0">
                <a:effectLst/>
              </a:rPr>
              <a:t>2023 8th International Conference on Communication and Electronics Systems (ICCES)</a:t>
            </a:r>
            <a:r>
              <a:rPr lang="en-GB" altLang="zh-CN" sz="1600" dirty="0">
                <a:effectLst/>
              </a:rPr>
              <a:t>, 1298–1303. </a:t>
            </a:r>
            <a:r>
              <a:rPr lang="en-GB" altLang="zh-CN" sz="1600" dirty="0">
                <a:effectLst/>
                <a:hlinkClick r:id="rId5"/>
              </a:rPr>
              <a:t>https://doi.org/10.1109/ICCES57224.2023.10192592</a:t>
            </a:r>
            <a:endParaRPr lang="en-GB" altLang="zh-CN" sz="16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6913B-2060-3BFA-8724-0A2278D7FD36}"/>
              </a:ext>
            </a:extLst>
          </p:cNvPr>
          <p:cNvSpPr txBox="1"/>
          <p:nvPr/>
        </p:nvSpPr>
        <p:spPr>
          <a:xfrm>
            <a:off x="721239" y="3129001"/>
            <a:ext cx="10832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</a:rPr>
              <a:t>Deng, L., &amp; Wang, Y. (2022). Post-disaster building damage assessment based on improved U-Net. </a:t>
            </a:r>
            <a:r>
              <a:rPr lang="en-US" altLang="zh-CN" sz="1600" i="1" dirty="0">
                <a:effectLst/>
              </a:rPr>
              <a:t>Scientific Reports</a:t>
            </a:r>
            <a:r>
              <a:rPr lang="en-US" altLang="zh-CN" sz="1600" dirty="0">
                <a:effectLst/>
              </a:rPr>
              <a:t>, </a:t>
            </a:r>
            <a:r>
              <a:rPr lang="en-US" altLang="zh-CN" sz="1600" i="1" dirty="0">
                <a:effectLst/>
              </a:rPr>
              <a:t>12</a:t>
            </a:r>
            <a:r>
              <a:rPr lang="en-US" altLang="zh-CN" sz="1600" dirty="0">
                <a:effectLst/>
              </a:rPr>
              <a:t>(1), 15862. </a:t>
            </a:r>
            <a:r>
              <a:rPr lang="en-US" altLang="zh-CN" sz="1600" dirty="0">
                <a:effectLst/>
                <a:hlinkClick r:id="rId6"/>
              </a:rPr>
              <a:t>https://doi.org/10.1038/s41598-022-20114-w</a:t>
            </a:r>
            <a:endParaRPr lang="en-US" altLang="zh-CN" sz="160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FAE1C7-5E92-F59F-C360-02A271E6EB4B}"/>
              </a:ext>
            </a:extLst>
          </p:cNvPr>
          <p:cNvSpPr txBox="1"/>
          <p:nvPr/>
        </p:nvSpPr>
        <p:spPr>
          <a:xfrm>
            <a:off x="721239" y="4413119"/>
            <a:ext cx="11073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 err="1"/>
              <a:t>Takiguchi</a:t>
            </a:r>
            <a:r>
              <a:rPr lang="en-GB" altLang="zh-CN" sz="1600" dirty="0"/>
              <a:t>, T., Fujieda, S., &amp; Hosoi, A. (2018). Satellite image semantic segmentation using fully convolutional network. </a:t>
            </a:r>
            <a:r>
              <a:rPr lang="en-GB" altLang="zh-CN" sz="1600" i="1" dirty="0"/>
              <a:t>2018 IEEE Conference on Computer Vision and Pattern Recognition Workshops (CVPRW)</a:t>
            </a:r>
            <a:r>
              <a:rPr lang="en-GB" altLang="zh-CN" sz="1600" dirty="0"/>
              <a:t>, </a:t>
            </a:r>
            <a:r>
              <a:rPr lang="en-GB" altLang="zh-CN" sz="1600" i="1" dirty="0"/>
              <a:t>5</a:t>
            </a:r>
            <a:r>
              <a:rPr lang="en-GB" altLang="zh-CN" sz="1600" dirty="0"/>
              <a:t>(2), 10-14. </a:t>
            </a:r>
            <a:r>
              <a:rPr lang="en-GB" altLang="zh-CN" sz="1600" dirty="0">
                <a:hlinkClick r:id="rId7"/>
              </a:rPr>
              <a:t>https://doi.org/10.1109/CVPRW.2018.10</a:t>
            </a:r>
            <a:endParaRPr lang="en-GB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93228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69C05A-E88A-40F9-9156-D588A6488CBD}"/>
              </a:ext>
            </a:extLst>
          </p:cNvPr>
          <p:cNvSpPr/>
          <p:nvPr/>
        </p:nvSpPr>
        <p:spPr>
          <a:xfrm>
            <a:off x="-2632701" y="0"/>
            <a:ext cx="9595241" cy="7623313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0394FB9-C2C7-4F54-9928-72FF5EC7DEC1}"/>
              </a:ext>
            </a:extLst>
          </p:cNvPr>
          <p:cNvSpPr/>
          <p:nvPr/>
        </p:nvSpPr>
        <p:spPr>
          <a:xfrm>
            <a:off x="-3806686" y="1820393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F62A6E7-C2D1-45CA-8B8A-B5303378758A}"/>
              </a:ext>
            </a:extLst>
          </p:cNvPr>
          <p:cNvSpPr/>
          <p:nvPr/>
        </p:nvSpPr>
        <p:spPr>
          <a:xfrm>
            <a:off x="-2776439" y="4297996"/>
            <a:ext cx="7488283" cy="5949358"/>
          </a:xfrm>
          <a:prstGeom prst="parallelogram">
            <a:avLst>
              <a:gd name="adj" fmla="val 82944"/>
            </a:avLst>
          </a:prstGeom>
          <a:solidFill>
            <a:srgbClr val="E9EAE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F625F6-21E5-49D3-9BF3-A2A44FC939F9}"/>
              </a:ext>
            </a:extLst>
          </p:cNvPr>
          <p:cNvGrpSpPr/>
          <p:nvPr/>
        </p:nvGrpSpPr>
        <p:grpSpPr>
          <a:xfrm flipH="1">
            <a:off x="2320481" y="3664511"/>
            <a:ext cx="7551038" cy="105497"/>
            <a:chOff x="2101845" y="3387257"/>
            <a:chExt cx="7551038" cy="10549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D08EBA-45CF-48F1-9F8E-F58B5FDC140B}"/>
                </a:ext>
              </a:extLst>
            </p:cNvPr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2127F4-0276-4F8F-935F-FBDD32E8F999}"/>
                </a:ext>
              </a:extLst>
            </p:cNvPr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EF2B9-F5D8-4504-9042-2226BB74972B}"/>
              </a:ext>
            </a:extLst>
          </p:cNvPr>
          <p:cNvSpPr txBox="1"/>
          <p:nvPr/>
        </p:nvSpPr>
        <p:spPr>
          <a:xfrm>
            <a:off x="2412720" y="3070928"/>
            <a:ext cx="222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</a:t>
            </a:r>
            <a:r>
              <a:rPr kumimoji="1" lang="zh-CN" altLang="en-US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1" lang="en-US" altLang="zh-CN" sz="3600">
                <a:solidFill>
                  <a:srgbClr val="263C8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  <a:endParaRPr kumimoji="1" lang="zh-CN" altLang="en-US" sz="3600">
              <a:solidFill>
                <a:srgbClr val="263C8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64C6A2-F9F9-426F-B3FC-E51469F7A96B}"/>
              </a:ext>
            </a:extLst>
          </p:cNvPr>
          <p:cNvSpPr txBox="1"/>
          <p:nvPr/>
        </p:nvSpPr>
        <p:spPr>
          <a:xfrm>
            <a:off x="5063850" y="2609263"/>
            <a:ext cx="45400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600" dirty="0"/>
              <a:t>Background</a:t>
            </a:r>
            <a:endParaRPr lang="zh-CN" altLang="en-US" sz="6600" b="1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9093D-03BF-4244-97DD-21118BD66980}"/>
              </a:ext>
            </a:extLst>
          </p:cNvPr>
          <p:cNvSpPr txBox="1"/>
          <p:nvPr/>
        </p:nvSpPr>
        <p:spPr>
          <a:xfrm>
            <a:off x="3403793" y="3856913"/>
            <a:ext cx="62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/>
              <a:t>What</a:t>
            </a:r>
            <a:r>
              <a:rPr lang="zh-CN" altLang="en-US" sz="1600"/>
              <a:t> </a:t>
            </a:r>
            <a:r>
              <a:rPr lang="en-US" altLang="zh-CN" sz="1600"/>
              <a:t>is the problem?</a:t>
            </a:r>
          </a:p>
          <a:p>
            <a:pPr algn="r"/>
            <a:r>
              <a:rPr lang="en-US" altLang="zh-CN" sz="1600"/>
              <a:t>Why is this problem important/useful?</a:t>
            </a:r>
            <a:endParaRPr lang="zh-CN" altLang="en-US" sz="1600" b="1">
              <a:latin typeface="思源黑体 CN Medium" panose="020B0600000000000000" pitchFamily="34" charset="-122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十字形 20">
            <a:extLst>
              <a:ext uri="{FF2B5EF4-FFF2-40B4-BE49-F238E27FC236}">
                <a16:creationId xmlns:a16="http://schemas.microsoft.com/office/drawing/2014/main" id="{13FF6163-D102-4E01-B621-1C1696CEAE9E}"/>
              </a:ext>
            </a:extLst>
          </p:cNvPr>
          <p:cNvSpPr/>
          <p:nvPr/>
        </p:nvSpPr>
        <p:spPr>
          <a:xfrm>
            <a:off x="11208461" y="5931568"/>
            <a:ext cx="594517" cy="594517"/>
          </a:xfrm>
          <a:prstGeom prst="plus">
            <a:avLst>
              <a:gd name="adj" fmla="val 41216"/>
            </a:avLst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8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7368A7-CC2C-F92E-9030-A8E7220DC73C}"/>
              </a:ext>
            </a:extLst>
          </p:cNvPr>
          <p:cNvSpPr txBox="1"/>
          <p:nvPr/>
        </p:nvSpPr>
        <p:spPr>
          <a:xfrm>
            <a:off x="1609391" y="1538527"/>
            <a:ext cx="860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What are the most efficient methods for assessing disaster damages?</a:t>
            </a:r>
            <a:endParaRPr kumimoji="1" lang="zh-CN" altLang="en-US" sz="360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40AA721-1AB5-A2A9-4303-2C2E3FE4E511}"/>
              </a:ext>
            </a:extLst>
          </p:cNvPr>
          <p:cNvSpPr txBox="1">
            <a:spLocks/>
          </p:cNvSpPr>
          <p:nvPr/>
        </p:nvSpPr>
        <p:spPr>
          <a:xfrm>
            <a:off x="523875" y="579980"/>
            <a:ext cx="6348413" cy="7016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Question: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443532-2649-6A6C-F121-A9E4F31BA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23" y="2995755"/>
            <a:ext cx="3496877" cy="35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9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6_1">
            <a:extLst>
              <a:ext uri="{FF2B5EF4-FFF2-40B4-BE49-F238E27FC236}">
                <a16:creationId xmlns:a16="http://schemas.microsoft.com/office/drawing/2014/main" id="{A3ECEAA7-60DE-8D6E-80D3-CC26AB9FE8E4}"/>
              </a:ext>
            </a:extLst>
          </p:cNvPr>
          <p:cNvSpPr/>
          <p:nvPr/>
        </p:nvSpPr>
        <p:spPr>
          <a:xfrm>
            <a:off x="0" y="531656"/>
            <a:ext cx="1543691" cy="701648"/>
          </a:xfrm>
          <a:prstGeom prst="homePlate">
            <a:avLst/>
          </a:prstGeom>
          <a:solidFill>
            <a:srgbClr val="FAD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FB2C0D-DCCB-DFD0-2983-84C8B0F0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D69CE-3395-16B7-206F-3F67EDDD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846"/>
            <a:ext cx="4745182" cy="1603375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Traditional methods: </a:t>
            </a:r>
            <a:endParaRPr kumimoji="1" lang="en-US" altLang="zh-CN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7DE672-C85F-3F17-E3D9-F8291A1DE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82" y="2752899"/>
            <a:ext cx="4699000" cy="2514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18B11C-38A3-A463-9207-747D0A1B8964}"/>
              </a:ext>
            </a:extLst>
          </p:cNvPr>
          <p:cNvSpPr txBox="1"/>
          <p:nvPr/>
        </p:nvSpPr>
        <p:spPr>
          <a:xfrm>
            <a:off x="1419226" y="5553402"/>
            <a:ext cx="391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/>
              <a:t>Manual inspections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4CE665-AD47-A596-8CAD-77E56196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72" y="2881659"/>
            <a:ext cx="6069442" cy="2514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3A2C11-EFE9-7494-2894-AC102B870A80}"/>
              </a:ext>
            </a:extLst>
          </p:cNvPr>
          <p:cNvSpPr txBox="1"/>
          <p:nvPr/>
        </p:nvSpPr>
        <p:spPr>
          <a:xfrm>
            <a:off x="6858000" y="5553402"/>
            <a:ext cx="492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/>
              <a:t>ground-based sensors</a:t>
            </a:r>
          </a:p>
        </p:txBody>
      </p:sp>
    </p:spTree>
    <p:extLst>
      <p:ext uri="{BB962C8B-B14F-4D97-AF65-F5344CB8AC3E}">
        <p14:creationId xmlns:p14="http://schemas.microsoft.com/office/powerpoint/2010/main" val="14775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F6211-35B6-E9B4-2146-4B30D221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Drawbacks</a:t>
            </a:r>
            <a:endParaRPr kumimoji="1"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0A0106-F7E3-0EF5-051F-D0D81863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6"/>
            <a:ext cx="10515600" cy="10590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2400" b="1" dirty="0"/>
              <a:t>Time-Consuming Process</a:t>
            </a:r>
          </a:p>
          <a:p>
            <a:pPr marL="457200" lvl="1" indent="0">
              <a:buNone/>
            </a:pPr>
            <a:r>
              <a:rPr lang="en-US" altLang="zh-CN" sz="2000" dirty="0"/>
              <a:t>Manual damage assessment of 200,000 buildings took months, delaying recovery. (Haiti Earthquake, 2010)</a:t>
            </a:r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>
              <a:ea typeface="等线"/>
              <a:cs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348D49-497D-3DDD-274B-5A556B55032E}"/>
              </a:ext>
            </a:extLst>
          </p:cNvPr>
          <p:cNvSpPr txBox="1"/>
          <p:nvPr/>
        </p:nvSpPr>
        <p:spPr>
          <a:xfrm>
            <a:off x="841513" y="2736573"/>
            <a:ext cx="1052222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0" indent="-342900" rtl="0">
              <a:buFont typeface="Arial"/>
              <a:buChar char="•"/>
            </a:pPr>
            <a:r>
              <a:rPr lang="en-US" sz="2400" b="1" baseline="0" dirty="0">
                <a:latin typeface="Calibri"/>
                <a:ea typeface="Arial"/>
                <a:cs typeface="Arial"/>
              </a:rPr>
              <a:t>Limited Geographic Coverage</a:t>
            </a:r>
            <a:r>
              <a:rPr lang="en-US" sz="2400" dirty="0">
                <a:latin typeface="Calibri"/>
                <a:ea typeface="Arial"/>
                <a:cs typeface="Arial"/>
              </a:rPr>
              <a:t>​</a:t>
            </a:r>
            <a:endParaRPr lang="en-US" sz="2000" dirty="0">
              <a:latin typeface="Calibri"/>
              <a:ea typeface="Arial"/>
              <a:cs typeface="Segoe UI"/>
            </a:endParaRPr>
          </a:p>
          <a:p>
            <a:pPr rtl="0"/>
            <a:r>
              <a:rPr lang="en-US" sz="2000" baseline="0" dirty="0">
                <a:latin typeface="Calibri"/>
                <a:ea typeface="Segoe UI"/>
                <a:cs typeface="Segoe UI"/>
              </a:rPr>
              <a:t>Many areas were inaccessible to inspectors due to flooding and damage. (Hurricane Katrina, 2005)</a:t>
            </a:r>
            <a:r>
              <a:rPr lang="en-US" sz="2000" dirty="0">
                <a:latin typeface="Calibri"/>
                <a:ea typeface="Segoe UI"/>
                <a:cs typeface="Segoe UI"/>
              </a:rPr>
              <a:t>​</a:t>
            </a:r>
          </a:p>
          <a:p>
            <a:pPr rtl="0"/>
            <a:endParaRPr lang="en-US" sz="2000" dirty="0">
              <a:latin typeface="Calibri"/>
              <a:ea typeface="Segoe UI"/>
              <a:cs typeface="Segoe U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297E79-FA13-EB5B-DA2D-3DE0D3A6A905}"/>
              </a:ext>
            </a:extLst>
          </p:cNvPr>
          <p:cNvSpPr txBox="1"/>
          <p:nvPr/>
        </p:nvSpPr>
        <p:spPr>
          <a:xfrm>
            <a:off x="914399" y="3631095"/>
            <a:ext cx="1049572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altLang="zh-CN" sz="2400" b="1">
                <a:ea typeface="等线"/>
                <a:cs typeface="Calibri"/>
              </a:rPr>
              <a:t>Subjectivity and Inconsistent Results</a:t>
            </a:r>
            <a:r>
              <a:rPr lang="en-US" altLang="zh-CN" sz="2400" dirty="0">
                <a:ea typeface="等线"/>
                <a:cs typeface="Calibri"/>
              </a:rPr>
              <a:t> </a:t>
            </a:r>
          </a:p>
          <a:p>
            <a:r>
              <a:rPr lang="en-US" altLang="zh-CN" sz="2000" dirty="0">
                <a:ea typeface="等线"/>
                <a:cs typeface="Calibri"/>
              </a:rPr>
              <a:t>Varying evaluations between teams led to incorrect damage categorization in about 30% of cases, significantly impacted recovery planning and resource distribution. (Haiti Earthquake, 2010)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BF747D-5A22-FAA6-8178-3DF7144CAED8}"/>
              </a:ext>
            </a:extLst>
          </p:cNvPr>
          <p:cNvSpPr txBox="1"/>
          <p:nvPr/>
        </p:nvSpPr>
        <p:spPr>
          <a:xfrm>
            <a:off x="940904" y="4916556"/>
            <a:ext cx="1077401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altLang="zh-CN" sz="2400" b="1">
                <a:ea typeface="等线"/>
                <a:cs typeface="Calibri"/>
              </a:rPr>
              <a:t>Slow Data Processing</a:t>
            </a:r>
            <a:r>
              <a:rPr lang="en-US" altLang="zh-CN" sz="2400" dirty="0">
                <a:ea typeface="等线"/>
                <a:cs typeface="Calibri"/>
              </a:rPr>
              <a:t> </a:t>
            </a:r>
          </a:p>
          <a:p>
            <a:r>
              <a:rPr lang="en-US" altLang="zh-CN" sz="2000" dirty="0">
                <a:ea typeface="等线"/>
                <a:cs typeface="Calibri"/>
              </a:rPr>
              <a:t>Led to logistical challenges in distributing resources to the most affected areas. (Indian Ocean tsunami, 2004)</a:t>
            </a:r>
            <a:endParaRPr lang="zh-CN" dirty="0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5579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318FC0A-1DDF-003A-66A9-D278CDD7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/>
              <a:t>Satellite Imagery</a:t>
            </a:r>
            <a:endParaRPr kumimoji="1" lang="zh-CN" altLang="en-US" sz="40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61BA8C-05D9-2E71-874F-05501C371337}"/>
              </a:ext>
            </a:extLst>
          </p:cNvPr>
          <p:cNvSpPr txBox="1"/>
          <p:nvPr/>
        </p:nvSpPr>
        <p:spPr>
          <a:xfrm>
            <a:off x="1000124" y="1462702"/>
            <a:ext cx="1051560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等线"/>
              </a:rPr>
              <a:t>Provides a powerful means to assess widespread disaster damage.</a:t>
            </a:r>
          </a:p>
          <a:p>
            <a:endParaRPr lang="en-US" altLang="zh-CN" sz="2800"/>
          </a:p>
        </p:txBody>
      </p:sp>
      <p:pic>
        <p:nvPicPr>
          <p:cNvPr id="1026" name="Picture 2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3FDB3687-0CC0-ABA5-B387-74D4186AB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6"/>
          <a:stretch/>
        </p:blipFill>
        <p:spPr bwMode="auto">
          <a:xfrm>
            <a:off x="4533919" y="2170403"/>
            <a:ext cx="7143729" cy="370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3CE1F7-A88B-3B83-801F-5520FCDEA41F}"/>
              </a:ext>
            </a:extLst>
          </p:cNvPr>
          <p:cNvSpPr txBox="1"/>
          <p:nvPr/>
        </p:nvSpPr>
        <p:spPr>
          <a:xfrm>
            <a:off x="1571597" y="3290971"/>
            <a:ext cx="34245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Example: </a:t>
            </a:r>
          </a:p>
          <a:p>
            <a:r>
              <a:rPr lang="en-US" sz="2800" dirty="0">
                <a:cs typeface="Calibri"/>
              </a:rPr>
              <a:t>The </a:t>
            </a:r>
            <a:r>
              <a:rPr lang="en-US" sz="2800" dirty="0" err="1">
                <a:cs typeface="Calibri"/>
              </a:rPr>
              <a:t>xBD</a:t>
            </a:r>
            <a:r>
              <a:rPr lang="en-US" sz="2800" dirty="0">
                <a:cs typeface="Calibri"/>
              </a:rPr>
              <a:t> dataset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832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3E1A3-D84D-FFBA-ED4E-1EDC8C50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/>
              <a:t>Satellite Imagery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D82F36-2105-BECA-42E5-B6E27B32CF3E}"/>
              </a:ext>
            </a:extLst>
          </p:cNvPr>
          <p:cNvSpPr txBox="1"/>
          <p:nvPr/>
        </p:nvSpPr>
        <p:spPr>
          <a:xfrm>
            <a:off x="1340072" y="5613376"/>
            <a:ext cx="191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Santa rosa wildfire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B5DE98-1521-6A14-6E1E-31CD2D3AE56D}"/>
              </a:ext>
            </a:extLst>
          </p:cNvPr>
          <p:cNvSpPr txBox="1"/>
          <p:nvPr/>
        </p:nvSpPr>
        <p:spPr>
          <a:xfrm>
            <a:off x="5204284" y="5613376"/>
            <a:ext cx="14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err="1"/>
              <a:t>Palu</a:t>
            </a:r>
            <a:r>
              <a:rPr kumimoji="1" lang="en-US" altLang="zh-CN"/>
              <a:t> tsunami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EE1721-F7B4-D3C3-FF44-9307CA8BFB4A}"/>
              </a:ext>
            </a:extLst>
          </p:cNvPr>
          <p:cNvSpPr txBox="1"/>
          <p:nvPr/>
        </p:nvSpPr>
        <p:spPr>
          <a:xfrm>
            <a:off x="8824913" y="5613376"/>
            <a:ext cx="202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Mexico earthquake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626182-613B-0117-3F79-3A2F6B0A8E76}"/>
              </a:ext>
            </a:extLst>
          </p:cNvPr>
          <p:cNvSpPr txBox="1"/>
          <p:nvPr/>
        </p:nvSpPr>
        <p:spPr>
          <a:xfrm>
            <a:off x="1000124" y="1462702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Varying nature disaster Imagery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CA8AE1-FAA0-BAEB-8E95-65EA0826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046" y="2244202"/>
            <a:ext cx="3159765" cy="31510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B79C4D-260A-1AC9-A368-F8D4E2F4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24" y="2209944"/>
            <a:ext cx="3164152" cy="31510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DAE3B5-1F65-3EEF-0513-955F162433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746"/>
          <a:stretch/>
        </p:blipFill>
        <p:spPr>
          <a:xfrm>
            <a:off x="838200" y="2227073"/>
            <a:ext cx="3183754" cy="31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8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E4326-BEEF-7611-192B-6B64C12A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/>
              <a:t>Deep Learning Model</a:t>
            </a:r>
            <a:endParaRPr kumimoji="1" lang="zh-CN" altLang="en-US" sz="40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02AE62-1EBA-0463-A372-EB175F94001F}"/>
              </a:ext>
            </a:extLst>
          </p:cNvPr>
          <p:cNvSpPr txBox="1"/>
          <p:nvPr/>
        </p:nvSpPr>
        <p:spPr>
          <a:xfrm>
            <a:off x="743911" y="5686426"/>
            <a:ext cx="10720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Case</a:t>
            </a:r>
            <a:r>
              <a:rPr lang="en-US" altLang="zh-CN"/>
              <a:t>: After the 2020 Beirut explosion in Lebanon, damage assessment models using satellite imagery and deep learning completed high-precision assessments of damaged buildings within hours, a process that would have taken days using traditional methods.</a:t>
            </a: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FD5798-8AC7-041D-9EBD-5A464FE9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03" y="1964144"/>
            <a:ext cx="7652647" cy="37260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B0E1CE-68E6-926D-8AEE-23F531DA1704}"/>
              </a:ext>
            </a:extLst>
          </p:cNvPr>
          <p:cNvSpPr txBox="1"/>
          <p:nvPr/>
        </p:nvSpPr>
        <p:spPr>
          <a:xfrm>
            <a:off x="846304" y="1444688"/>
            <a:ext cx="1145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Process large-scale satellite imagery and other data</a:t>
            </a:r>
          </a:p>
        </p:txBody>
      </p:sp>
    </p:spTree>
    <p:extLst>
      <p:ext uri="{BB962C8B-B14F-4D97-AF65-F5344CB8AC3E}">
        <p14:creationId xmlns:p14="http://schemas.microsoft.com/office/powerpoint/2010/main" val="14573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ustom">
  <a:themeElements>
    <a:clrScheme name="TM16411243">
      <a:dk1>
        <a:srgbClr val="000000"/>
      </a:dk1>
      <a:lt1>
        <a:srgbClr val="FFFFFF"/>
      </a:lt1>
      <a:dk2>
        <a:srgbClr val="2B2E42"/>
      </a:dk2>
      <a:lt2>
        <a:srgbClr val="E7E6E6"/>
      </a:lt2>
      <a:accent1>
        <a:srgbClr val="F4CE2F"/>
      </a:accent1>
      <a:accent2>
        <a:srgbClr val="D23958"/>
      </a:accent2>
      <a:accent3>
        <a:srgbClr val="F58020"/>
      </a:accent3>
      <a:accent4>
        <a:srgbClr val="009AD5"/>
      </a:accent4>
      <a:accent5>
        <a:srgbClr val="0479CE"/>
      </a:accent5>
      <a:accent6>
        <a:srgbClr val="25C29C"/>
      </a:accent6>
      <a:hlink>
        <a:srgbClr val="0563C1"/>
      </a:hlink>
      <a:folHlink>
        <a:srgbClr val="954F72"/>
      </a:folHlink>
    </a:clrScheme>
    <a:fontScheme name="Custom 70">
      <a:majorFont>
        <a:latin typeface="Avenir Next LT Pro Demi"/>
        <a:ea typeface=""/>
        <a:cs typeface=""/>
      </a:majorFont>
      <a:minorFont>
        <a:latin typeface="Avenir Next LT Pro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3_Win32_SL_v4" id="{5E1028BC-039D-4A85-8182-5BC71B8BBFDB}" vid="{8FC0B532-47E6-48BF-A500-9A0D2EC43829}"/>
    </a:ext>
  </a:extLst>
</a:theme>
</file>

<file path=ppt/theme/theme2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</TotalTime>
  <Words>1317</Words>
  <Application>Microsoft Office PowerPoint</Application>
  <PresentationFormat>宽屏</PresentationFormat>
  <Paragraphs>187</Paragraphs>
  <Slides>27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Custom</vt:lpstr>
      <vt:lpstr>Office 2013 - 2022 主题</vt:lpstr>
      <vt:lpstr>PowerPoint 演示文稿</vt:lpstr>
      <vt:lpstr>PowerPoint 演示文稿</vt:lpstr>
      <vt:lpstr>PowerPoint 演示文稿</vt:lpstr>
      <vt:lpstr>PowerPoint 演示文稿</vt:lpstr>
      <vt:lpstr>Background</vt:lpstr>
      <vt:lpstr>Drawbacks</vt:lpstr>
      <vt:lpstr>Satellite Imagery</vt:lpstr>
      <vt:lpstr>Satellite Imagery</vt:lpstr>
      <vt:lpstr>Deep Learning Model</vt:lpstr>
      <vt:lpstr>Deep Learning Model</vt:lpstr>
      <vt:lpstr>PowerPoint 演示文稿</vt:lpstr>
      <vt:lpstr>PowerPoint 演示文稿</vt:lpstr>
      <vt:lpstr>PowerPoint 演示文稿</vt:lpstr>
      <vt:lpstr>Current Solutions</vt:lpstr>
      <vt:lpstr>Current Solutions</vt:lpstr>
      <vt:lpstr>Challenges </vt:lpstr>
      <vt:lpstr>Challenges </vt:lpstr>
      <vt:lpstr>Challenges </vt:lpstr>
      <vt:lpstr>Challenges </vt:lpstr>
      <vt:lpstr>PowerPoint 演示文稿</vt:lpstr>
      <vt:lpstr>Proposed Solution</vt:lpstr>
      <vt:lpstr>Proposed Solution</vt:lpstr>
      <vt:lpstr>Proposed Solution</vt:lpstr>
      <vt:lpstr>Proposed Solution: Datasets</vt:lpstr>
      <vt:lpstr>Project Milestones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Jiachen Huang</dc:creator>
  <cp:lastModifiedBy>yca510</cp:lastModifiedBy>
  <cp:revision>42</cp:revision>
  <dcterms:created xsi:type="dcterms:W3CDTF">2024-10-20T09:22:11Z</dcterms:created>
  <dcterms:modified xsi:type="dcterms:W3CDTF">2024-10-21T16:23:07Z</dcterms:modified>
</cp:coreProperties>
</file>